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05763822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C4C"/>
    <a:srgbClr val="EDAD7A"/>
    <a:srgbClr val="F7E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6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A378B-7052-4DAE-B248-D0F0587F8E35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5FF07-9D21-4E9A-8776-D71050B76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65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9253E2-94CB-BBD0-E0D5-EDB7D8CE9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91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8CA4B7-7496-30A4-2DA4-67A37E52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D1C69A-BB72-905C-2536-697D57ABD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0A4B79-4B6D-8A6A-A01E-5A63F758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5582B2-F1BE-7A89-0642-082BA25A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334CFC-56C2-691F-FF98-DBEAA66A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0FEE29-76D0-C2F3-F7AE-B802FDF45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3C1B4C-8A03-49CA-EB69-6063B95A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D40C2C-3E94-E303-9A6B-D83DA74C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0B99DF-C771-4117-032F-93ABDADF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60C42-2E46-E103-F4A1-AF5C700B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04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306131"/>
      </p:ext>
    </p:extLst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C80A7-ED4D-A942-C5D5-7D8F0C7D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16CE35-4460-8AC6-4759-2B955179C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10EA30-4144-A012-229B-3DCFC1AE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D75-FAD8-4B0D-861A-C5C08F5D547F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9D4CF5-952D-D92F-5F00-283BB371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AE8BBB-76F5-56F7-D961-3126DE28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5C20-6B8D-483C-ABD3-97DCC53DE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0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5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31DEE-A64F-560F-6C88-D37B3C9F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146E73-C38A-E405-5DE9-FE4A0EE7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5FA5F-F87C-844A-0ED6-E6A7DFD09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2192C1-79DA-DF12-BD00-6ABD712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F1E4F3-1F1A-0EFE-CB6C-EEDA125A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40AE21-86BA-16A0-7B1E-C518D851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53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730D3D-94E4-BAFE-23C4-662CB263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C86B00-A8A1-B8B6-C428-1209654D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EF564C-A2C6-483B-771A-2AD43A7D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8D9184-81EC-B0B8-7252-D334F779E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457834-A463-2F97-8898-AFACE16C7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27AC47-3C15-CD25-B362-7F473B84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F091BF-B517-2354-E1EC-AC95759A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5348B8-4CF6-7437-51E8-BB8E82F1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8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8C70C-A63C-B7BA-21D0-894B3E26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68E088-AA91-AFFD-414F-805C1C3D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0CE81-A769-1E0C-82C4-1CAA4733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916203-2DB9-DC3C-4D30-E0CAE4CC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40B0C41-AA33-1D86-D230-2B73AE25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89CF8D-4C4A-B91C-51E5-3DBB8B2A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8B33CD-FC77-7E23-35FD-D6DA55FC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19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CE5CF-B651-C3B4-7AC1-EE8DB33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057718-646D-CB3D-79FC-FA8F3D03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F00616-6FC3-E9A5-D9B6-3E2B6F8AD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87F22-9D3C-DA56-393C-A0DC4083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09D609-EBA3-F853-FB46-0068B7EC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17B8A1-C1F7-CA64-2896-A443F3EE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2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7AEA7D-FB06-959A-586F-B17EF3BF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8495D9-A101-9365-0DCA-069433943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CF93DE-8E94-D7E8-F9C1-6450A60A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CB0A09-D7A5-5A36-CA37-D2E736C7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720532-E190-D3CD-E49C-EA3CCFA1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F8E4B0-CECE-39B2-0779-B8F78720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03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8C8906-8F50-5AD4-269C-BDB2214E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9D72F8-B66B-9A92-3343-5E4BCD415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3BB75-584A-43B9-4CA2-EA1300C17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FDE7-9157-410B-8A14-11C09370433D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AEFD2-1CDF-DBFD-07FE-4AEE3F0F9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E2FD37-AD26-6F53-6854-D13011A8E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1B6A-778C-41C7-AA93-1861E63EB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3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D3947-D2BF-387F-4435-2DDAACC8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4D31865-E94D-3C64-071C-7326FB8712AF}"/>
              </a:ext>
            </a:extLst>
          </p:cNvPr>
          <p:cNvSpPr txBox="1"/>
          <p:nvPr/>
        </p:nvSpPr>
        <p:spPr>
          <a:xfrm>
            <a:off x="124549" y="350930"/>
            <a:ext cx="262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  <a:cs typeface="SourceHanSansSC-Regular"/>
                <a:sym typeface="思源黑体 CN Medium" panose="020B0600000000000000" pitchFamily="34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  <a:cs typeface="SourceHanSansSC-Regular"/>
                <a:sym typeface="思源黑体 CN Medium" panose="020B0600000000000000" pitchFamily="34" charset="-122"/>
              </a:rPr>
              <a:t>学习课件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  <a:cs typeface="SourceHanSansSC-Regular"/>
                <a:sym typeface="思源黑体 CN Medium" panose="020B0600000000000000" pitchFamily="34" charset="-122"/>
              </a:rPr>
              <a:t>】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Heavy" panose="02020900000000000000" pitchFamily="18" charset="-122"/>
              <a:ea typeface="思源宋体 Heavy" panose="02020900000000000000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DF9F3C-D456-1D6F-7EA4-4706410444F9}"/>
              </a:ext>
            </a:extLst>
          </p:cNvPr>
          <p:cNvSpPr txBox="1"/>
          <p:nvPr/>
        </p:nvSpPr>
        <p:spPr>
          <a:xfrm>
            <a:off x="865825" y="2210135"/>
            <a:ext cx="10460344" cy="30868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zh-CN" sz="6000" b="1" dirty="0">
                <a:gradFill>
                  <a:gsLst>
                    <a:gs pos="48000">
                      <a:prstClr val="white"/>
                    </a:gs>
                    <a:gs pos="100000">
                      <a:srgbClr val="FFC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中共中央举行新闻发布会</a:t>
            </a:r>
            <a:endParaRPr lang="en-US" altLang="zh-CN" sz="6000" b="1" dirty="0">
              <a:gradFill>
                <a:gsLst>
                  <a:gs pos="48000">
                    <a:prstClr val="white"/>
                  </a:gs>
                  <a:gs pos="100000">
                    <a:srgbClr val="FFC000">
                      <a:lumMod val="20000"/>
                      <a:lumOff val="80000"/>
                    </a:srgb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zh-CN" sz="6000" b="1" dirty="0">
                <a:gradFill>
                  <a:gsLst>
                    <a:gs pos="48000">
                      <a:prstClr val="white"/>
                    </a:gs>
                    <a:gs pos="100000">
                      <a:srgbClr val="FFC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解读</a:t>
            </a:r>
            <a:r>
              <a:rPr lang="zh-CN" altLang="en-US" sz="6000" b="1" dirty="0">
                <a:gradFill>
                  <a:gsLst>
                    <a:gs pos="48000">
                      <a:prstClr val="white"/>
                    </a:gs>
                    <a:gs pos="100000">
                      <a:srgbClr val="FFC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党的二十届四中</a:t>
            </a:r>
            <a:r>
              <a:rPr lang="zh-CN" altLang="zh-CN" sz="6000" b="1" dirty="0">
                <a:gradFill>
                  <a:gsLst>
                    <a:gs pos="48000">
                      <a:prstClr val="white"/>
                    </a:gs>
                    <a:gs pos="100000">
                      <a:srgbClr val="FFC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全会精神</a:t>
            </a:r>
            <a:endParaRPr lang="en-US" altLang="zh-CN" sz="6000" b="1" dirty="0">
              <a:gradFill>
                <a:gsLst>
                  <a:gs pos="48000">
                    <a:prstClr val="white"/>
                  </a:gs>
                  <a:gs pos="100000">
                    <a:srgbClr val="FFC000">
                      <a:lumMod val="20000"/>
                      <a:lumOff val="80000"/>
                    </a:srgb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en-US" sz="6000" b="1" dirty="0">
                <a:gradFill>
                  <a:gsLst>
                    <a:gs pos="48000">
                      <a:prstClr val="white"/>
                    </a:gs>
                    <a:gs pos="100000">
                      <a:srgbClr val="FFC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亮点速览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30179BA-1310-F46D-A757-8A51B1F7E5A7}"/>
              </a:ext>
            </a:extLst>
          </p:cNvPr>
          <p:cNvGrpSpPr/>
          <p:nvPr/>
        </p:nvGrpSpPr>
        <p:grpSpPr>
          <a:xfrm>
            <a:off x="2330821" y="1179195"/>
            <a:ext cx="7530354" cy="725895"/>
            <a:chOff x="2330820" y="1097257"/>
            <a:chExt cx="7530354" cy="725895"/>
          </a:xfrm>
        </p:grpSpPr>
        <p:sp>
          <p:nvSpPr>
            <p:cNvPr id="26" name="Bullet3">
              <a:extLst>
                <a:ext uri="{FF2B5EF4-FFF2-40B4-BE49-F238E27FC236}">
                  <a16:creationId xmlns:a16="http://schemas.microsoft.com/office/drawing/2014/main" id="{10565624-5EF1-4D7D-4EF0-E85DE031F9A3}"/>
                </a:ext>
              </a:extLst>
            </p:cNvPr>
            <p:cNvSpPr/>
            <p:nvPr/>
          </p:nvSpPr>
          <p:spPr bwMode="auto">
            <a:xfrm>
              <a:off x="2330820" y="1097257"/>
              <a:ext cx="7530354" cy="725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1F4916F-2617-D33E-E63B-45101F0FE8B9}"/>
                </a:ext>
              </a:extLst>
            </p:cNvPr>
            <p:cNvGrpSpPr/>
            <p:nvPr/>
          </p:nvGrpSpPr>
          <p:grpSpPr>
            <a:xfrm>
              <a:off x="2823823" y="1237871"/>
              <a:ext cx="6544348" cy="523220"/>
              <a:chOff x="2823826" y="1254889"/>
              <a:chExt cx="6544348" cy="523220"/>
            </a:xfrm>
          </p:grpSpPr>
          <p:sp>
            <p:nvSpPr>
              <p:cNvPr id="13" name="星形: 五角 12">
                <a:extLst>
                  <a:ext uri="{FF2B5EF4-FFF2-40B4-BE49-F238E27FC236}">
                    <a16:creationId xmlns:a16="http://schemas.microsoft.com/office/drawing/2014/main" id="{E385519E-F62F-901B-E5C7-6E149A294BCD}"/>
                  </a:ext>
                </a:extLst>
              </p:cNvPr>
              <p:cNvSpPr/>
              <p:nvPr/>
            </p:nvSpPr>
            <p:spPr>
              <a:xfrm>
                <a:off x="2823826" y="1331574"/>
                <a:ext cx="332205" cy="290286"/>
              </a:xfrm>
              <a:prstGeom prst="star5">
                <a:avLst/>
              </a:prstGeom>
              <a:gradFill>
                <a:gsLst>
                  <a:gs pos="0">
                    <a:srgbClr val="F7EBD2"/>
                  </a:gs>
                  <a:gs pos="99000">
                    <a:srgbClr val="EDAD7A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endParaRPr>
              </a:p>
            </p:txBody>
          </p:sp>
          <p:sp>
            <p:nvSpPr>
              <p:cNvPr id="21" name="星形: 五角 20">
                <a:extLst>
                  <a:ext uri="{FF2B5EF4-FFF2-40B4-BE49-F238E27FC236}">
                    <a16:creationId xmlns:a16="http://schemas.microsoft.com/office/drawing/2014/main" id="{D5EFCDA0-AE1A-B0D7-058A-C2EC551CACAA}"/>
                  </a:ext>
                </a:extLst>
              </p:cNvPr>
              <p:cNvSpPr/>
              <p:nvPr/>
            </p:nvSpPr>
            <p:spPr>
              <a:xfrm>
                <a:off x="9035969" y="1331574"/>
                <a:ext cx="332205" cy="290286"/>
              </a:xfrm>
              <a:prstGeom prst="star5">
                <a:avLst/>
              </a:prstGeom>
              <a:gradFill>
                <a:gsLst>
                  <a:gs pos="0">
                    <a:srgbClr val="F7EBD2"/>
                  </a:gs>
                  <a:gs pos="99000">
                    <a:srgbClr val="EDAD7A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8502E24-6BD6-C04D-9FE4-342446DF95F7}"/>
                  </a:ext>
                </a:extLst>
              </p:cNvPr>
              <p:cNvSpPr txBox="1"/>
              <p:nvPr/>
            </p:nvSpPr>
            <p:spPr>
              <a:xfrm>
                <a:off x="3212086" y="1254889"/>
                <a:ext cx="57678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+mn-ea"/>
                    <a:sym typeface="+mn-lt"/>
                  </a:rPr>
                  <a:t>学习贯彻党的二十届四中全会精神</a:t>
                </a:r>
                <a:endParaRPr lang="zh-CN" alt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5FA22F10-C7DA-9DAB-9ECB-D87EC7BE1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792" y="449731"/>
            <a:ext cx="1924619" cy="131705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1FD09E2-1D21-CFCB-476A-B45922D8A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94" y="5878601"/>
            <a:ext cx="2040806" cy="6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26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20000"/>
                <a:lumOff val="80000"/>
                <a:alpha val="50000"/>
              </a:schemeClr>
            </a:gs>
            <a:gs pos="99000">
              <a:schemeClr val="accent1">
                <a:alpha val="0"/>
              </a:schemeClr>
            </a:gs>
          </a:gsLst>
          <a:lin ang="10800000" scaled="1"/>
          <a:tileRect/>
        </a:gradFill>
        <a:ln>
          <a:noFill/>
        </a:ln>
      </a:spPr>
      <a:bodyPr rtlCol="0" anchor="ctr"/>
      <a:lstStyle>
        <a:defPPr algn="ctr">
          <a:defRPr sz="3200" dirty="0">
            <a:solidFill>
              <a:schemeClr val="bg1"/>
            </a:solidFill>
            <a:latin typeface="思源黑体 CN Medium" panose="020B0600000000000000" pitchFamily="34" charset="-122"/>
            <a:ea typeface="思源黑体 CN Medium" panose="020B0600000000000000" pitchFamily="34" charset="-122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27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思源宋体 Heavy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dreamsummit</cp:lastModifiedBy>
  <cp:revision>27</cp:revision>
  <dcterms:created xsi:type="dcterms:W3CDTF">2025-02-26T13:47:48Z</dcterms:created>
  <dcterms:modified xsi:type="dcterms:W3CDTF">2025-10-27T01:06:08Z</dcterms:modified>
</cp:coreProperties>
</file>