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"/>
  </p:notesMasterIdLst>
  <p:sldIdLst>
    <p:sldId id="287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90" autoAdjust="0"/>
  </p:normalViewPr>
  <p:slideViewPr>
    <p:cSldViewPr snapToGrid="0">
      <p:cViewPr varScale="1">
        <p:scale>
          <a:sx n="81" d="100"/>
          <a:sy n="81" d="100"/>
        </p:scale>
        <p:origin x="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2442F-96D8-4A17-982D-3BD811DDF63E}" type="datetimeFigureOut">
              <a:rPr lang="zh-CN" altLang="en-US" smtClean="0"/>
              <a:t>2025/10/27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1B251-1FF3-4D46-B500-1A7D723FB9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4123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2061D8-4092-87DD-2107-B6DEF93EB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A360C99-C70B-A41D-4E84-EA28DE3CB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B61EA4-42CB-9C86-613B-5B3FB513A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94FD-C0C7-4005-9804-685D349C841E}" type="datetimeFigureOut">
              <a:rPr lang="zh-CN" altLang="en-US" smtClean="0"/>
              <a:t>2025/10/27 Monday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E31C10-3C8B-E18D-97A3-E31AE74A9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A55D35-964F-1C5F-E894-A5C8726CF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442C-490A-4455-A00D-E82C62099F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628BCC9-2A5C-3A00-4D96-974CB59F7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r="54166" b="77140"/>
          <a:stretch/>
        </p:blipFill>
        <p:spPr>
          <a:xfrm>
            <a:off x="0" y="0"/>
            <a:ext cx="1995055" cy="53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76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AF5F22-9D8C-C146-0331-A38C98EC8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027F70F-0691-C367-B05F-CA511D50A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0BC2EC-C9D1-8C4F-75C0-061671C86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94FD-C0C7-4005-9804-685D349C841E}" type="datetimeFigureOut">
              <a:rPr lang="zh-CN" altLang="en-US" smtClean="0"/>
              <a:t>2025/10/27 Monday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92235D-DC94-405B-11B0-8899D788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92561E-7064-9859-D174-FD9C5EA70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442C-490A-4455-A00D-E82C62099F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21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FB5BBB5-DE51-D636-DBEE-E863E699A2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41B557F-0464-E68D-A7EC-12ECAFA1D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4709BE-5031-9AE4-8726-66C1884C7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94FD-C0C7-4005-9804-685D349C841E}" type="datetimeFigureOut">
              <a:rPr lang="zh-CN" altLang="en-US" smtClean="0"/>
              <a:t>2025/10/27 Monday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A28D83-167D-4696-B76D-EF4A29BD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FADA20-0D69-A3AD-849E-6F735A481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442C-490A-4455-A00D-E82C62099F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767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427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0256-0D4E-49B4-AD85-586B88E4B6A3}" type="datetimeFigureOut">
              <a:rPr lang="zh-CN" altLang="en-US" smtClean="0"/>
              <a:t>2025/10/27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867F-215E-4B1B-A0D9-9C55825BB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335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7606BE-D34C-23A5-EBD2-BBD8AD056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B4E4EE-9909-469A-8E73-CB1428902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0D1317-5571-EF49-A5A9-CC5778D41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94FD-C0C7-4005-9804-685D349C841E}" type="datetimeFigureOut">
              <a:rPr lang="zh-CN" altLang="en-US" smtClean="0"/>
              <a:t>2025/10/27 Monday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658031-306C-207D-40A0-330279B08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E5C03D-284F-AE76-A469-56CD47FC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442C-490A-4455-A00D-E82C62099F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59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CBAB8B-8C43-78C1-28D0-4FE46BC55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3DBC428-7A30-BEDB-F637-609AC5640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2C365F-AD46-38FB-C04D-B9AB8777A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94FD-C0C7-4005-9804-685D349C841E}" type="datetimeFigureOut">
              <a:rPr lang="zh-CN" altLang="en-US" smtClean="0"/>
              <a:t>2025/10/27 Monday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E2722D-7B32-B837-99BA-12B014F7B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03BA7C-C7B0-9696-6C43-3E84536AD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442C-490A-4455-A00D-E82C62099F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977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9F9E2A-AEB9-CCFD-DC80-60123F7FC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DA8A37-FAF2-9F4D-E3BC-078BD916C1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C231F7C-DE4C-81FF-1E51-59AB9B406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FEAFED-7AE6-F798-5EA4-52D00A75A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94FD-C0C7-4005-9804-685D349C841E}" type="datetimeFigureOut">
              <a:rPr lang="zh-CN" altLang="en-US" smtClean="0"/>
              <a:t>2025/10/27 Monday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64815F-E9E8-723A-40C6-5D556BC03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97E92DF-F91F-1892-1DDC-A99CBF79C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442C-490A-4455-A00D-E82C62099F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744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E81534-49F3-71DD-E010-87979D784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9025BF0-783C-C586-DDF0-87AF038FD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DA0DDD9-5159-0ED3-F9A3-B063EA2B0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4D51C2A-CDDE-8EDC-E5BC-2319B0EEFB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8B02416-9004-6E0A-F735-4ECEC3D4D9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BFE827-0D47-0052-E8AD-20024D0AE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94FD-C0C7-4005-9804-685D349C841E}" type="datetimeFigureOut">
              <a:rPr lang="zh-CN" altLang="en-US" smtClean="0"/>
              <a:t>2025/10/27 Monday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8590007-EF2F-0897-CC27-5759A3F05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D9F499A-B304-59C9-9BF8-EFAF39631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442C-490A-4455-A00D-E82C62099F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298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C1F60D-7AB5-DEF5-BBFD-FE1F35D03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CA1F43F-13C1-9144-15E3-83614A160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94FD-C0C7-4005-9804-685D349C841E}" type="datetimeFigureOut">
              <a:rPr lang="zh-CN" altLang="en-US" smtClean="0"/>
              <a:t>2025/10/27 Monday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5D19576-F6B2-DB7C-096B-6DF113579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3860D05-2572-B552-AD86-044BFB979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442C-490A-4455-A00D-E82C62099F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25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7FC8D66-2AD9-693D-8D8B-977A6413D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94FD-C0C7-4005-9804-685D349C841E}" type="datetimeFigureOut">
              <a:rPr lang="zh-CN" altLang="en-US" smtClean="0"/>
              <a:t>2025/10/27 Monday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3EFFF9B-3C8C-6667-0F7D-D4A4BF0E5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B240046-7126-0320-A3F6-0BAF33C03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442C-490A-4455-A00D-E82C62099F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4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976D2D-AA62-D467-B6B7-6B24936BB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C9E35A-F39A-15A7-502C-7F3EE7685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4AA0966-55B6-C1A0-BBA0-AA72DAF87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467AE1-6C22-F6D1-B9A6-96EB29780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94FD-C0C7-4005-9804-685D349C841E}" type="datetimeFigureOut">
              <a:rPr lang="zh-CN" altLang="en-US" smtClean="0"/>
              <a:t>2025/10/27 Monday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5FD1D75-7A1E-E2F7-656C-9288021F9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75CDA47-8D10-9B10-9949-116042AD2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442C-490A-4455-A00D-E82C62099F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07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1B3548-4AFC-5316-9ACE-8F7A59DE2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0BBD921-5057-D9FA-36A1-745A294501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492B5D-2BD0-769B-14F9-2A3D2FC9E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665EFF5-1471-2E19-FE2F-AEF6135A4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94FD-C0C7-4005-9804-685D349C841E}" type="datetimeFigureOut">
              <a:rPr lang="zh-CN" altLang="en-US" smtClean="0"/>
              <a:t>2025/10/27 Monday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D85979E-5228-F082-C446-347C15E20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55B92FF-8EE2-68D5-FDCE-78B750AD4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442C-490A-4455-A00D-E82C62099F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970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C273A7E-58CD-5682-6E11-9F85C662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055B61C-F7DA-3A8A-79A4-188DB124D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A795B5-5D57-4597-008D-EDDE340044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8294FD-C0C7-4005-9804-685D349C841E}" type="datetimeFigureOut">
              <a:rPr lang="zh-CN" altLang="en-US" smtClean="0"/>
              <a:t>2025/10/27 Monday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0D9D7F-3A50-891C-4AC7-B1199E4E4B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368F8E-CE4A-10B6-C71E-0600683DE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BC442C-490A-4455-A00D-E82C62099F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91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5E786BC5-856E-6115-11AE-ADB7F9E85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7" t="14223"/>
          <a:stretch>
            <a:fillRect/>
          </a:stretch>
        </p:blipFill>
        <p:spPr>
          <a:xfrm>
            <a:off x="0" y="0"/>
            <a:ext cx="12192000" cy="67065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270DCE14-C649-1039-CBDE-11F2ACDF9333}"/>
              </a:ext>
            </a:extLst>
          </p:cNvPr>
          <p:cNvGrpSpPr/>
          <p:nvPr userDrawn="1"/>
        </p:nvGrpSpPr>
        <p:grpSpPr>
          <a:xfrm>
            <a:off x="660400" y="448342"/>
            <a:ext cx="10871200" cy="346991"/>
            <a:chOff x="660400" y="448342"/>
            <a:chExt cx="10871200" cy="346991"/>
          </a:xfrm>
        </p:grpSpPr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59B2ADC2-BD25-895C-AC72-357814945C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60400" y="795333"/>
              <a:ext cx="10871200" cy="0"/>
            </a:xfrm>
            <a:prstGeom prst="line">
              <a:avLst/>
            </a:prstGeom>
            <a:ln w="63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EFAE8940-F4F6-FC18-FBE8-C986FC8C3084}"/>
                </a:ext>
              </a:extLst>
            </p:cNvPr>
            <p:cNvGrpSpPr/>
            <p:nvPr userDrawn="1"/>
          </p:nvGrpSpPr>
          <p:grpSpPr>
            <a:xfrm flipH="1">
              <a:off x="660400" y="448342"/>
              <a:ext cx="563163" cy="136333"/>
              <a:chOff x="11097971" y="582485"/>
              <a:chExt cx="563163" cy="136333"/>
            </a:xfrm>
          </p:grpSpPr>
          <p:sp>
            <p:nvSpPr>
              <p:cNvPr id="11" name="矩形: 圆角 10">
                <a:extLst>
                  <a:ext uri="{FF2B5EF4-FFF2-40B4-BE49-F238E27FC236}">
                    <a16:creationId xmlns:a16="http://schemas.microsoft.com/office/drawing/2014/main" id="{B81FECB1-C746-971E-428B-4EA04C79D856}"/>
                  </a:ext>
                </a:extLst>
              </p:cNvPr>
              <p:cNvSpPr>
                <a:spLocks/>
              </p:cNvSpPr>
              <p:nvPr userDrawn="1"/>
            </p:nvSpPr>
            <p:spPr>
              <a:xfrm rot="16200000" flipH="1">
                <a:off x="11524802" y="582486"/>
                <a:ext cx="136333" cy="136331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lvl="0" algn="ctr"/>
                <a:endParaRPr lang="zh-CN" altLang="en-US" dirty="0"/>
              </a:p>
            </p:txBody>
          </p:sp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95BBEC93-229C-67A5-1463-04E5643BD616}"/>
                  </a:ext>
                </a:extLst>
              </p:cNvPr>
              <p:cNvSpPr>
                <a:spLocks/>
              </p:cNvSpPr>
              <p:nvPr userDrawn="1"/>
            </p:nvSpPr>
            <p:spPr>
              <a:xfrm rot="16200000" flipH="1">
                <a:off x="11311386" y="582486"/>
                <a:ext cx="136333" cy="136332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0622F60D-0C93-100F-972C-A5774D7F1E4A}"/>
                  </a:ext>
                </a:extLst>
              </p:cNvPr>
              <p:cNvSpPr>
                <a:spLocks/>
              </p:cNvSpPr>
              <p:nvPr userDrawn="1"/>
            </p:nvSpPr>
            <p:spPr>
              <a:xfrm rot="16200000" flipH="1">
                <a:off x="11097970" y="582486"/>
                <a:ext cx="136333" cy="136331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lvl="0" algn="ctr"/>
                <a:endParaRPr lang="zh-CN" altLang="en-US" dirty="0"/>
              </a:p>
            </p:txBody>
          </p:sp>
        </p:grp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C8B7D180-5D8D-CF64-E7E3-55157646509A}"/>
              </a:ext>
            </a:extLst>
          </p:cNvPr>
          <p:cNvGrpSpPr/>
          <p:nvPr/>
        </p:nvGrpSpPr>
        <p:grpSpPr>
          <a:xfrm>
            <a:off x="0" y="4454939"/>
            <a:ext cx="12192000" cy="2403061"/>
            <a:chOff x="0" y="4171835"/>
            <a:chExt cx="12192000" cy="2686165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B8DCAD24-8AD0-A505-69D0-7905D7DA0F74}"/>
                </a:ext>
              </a:extLst>
            </p:cNvPr>
            <p:cNvSpPr/>
            <p:nvPr userDrawn="1"/>
          </p:nvSpPr>
          <p:spPr>
            <a:xfrm>
              <a:off x="0" y="4171835"/>
              <a:ext cx="12192000" cy="2686165"/>
            </a:xfrm>
            <a:custGeom>
              <a:avLst/>
              <a:gdLst>
                <a:gd name="connsiteX0" fmla="*/ 12192000 w 12192000"/>
                <a:gd name="connsiteY0" fmla="*/ 0 h 2686165"/>
                <a:gd name="connsiteX1" fmla="*/ 12192000 w 12192000"/>
                <a:gd name="connsiteY1" fmla="*/ 2686165 h 2686165"/>
                <a:gd name="connsiteX2" fmla="*/ 0 w 12192000"/>
                <a:gd name="connsiteY2" fmla="*/ 2686165 h 2686165"/>
                <a:gd name="connsiteX3" fmla="*/ 0 w 12192000"/>
                <a:gd name="connsiteY3" fmla="*/ 12590 h 2686165"/>
                <a:gd name="connsiteX4" fmla="*/ 506496 w 12192000"/>
                <a:gd name="connsiteY4" fmla="*/ 444441 h 2686165"/>
                <a:gd name="connsiteX5" fmla="*/ 6089650 w 12192000"/>
                <a:gd name="connsiteY5" fmla="*/ 2236532 h 2686165"/>
                <a:gd name="connsiteX6" fmla="*/ 12182411 w 12192000"/>
                <a:gd name="connsiteY6" fmla="*/ 9938 h 268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2686165">
                  <a:moveTo>
                    <a:pt x="12192000" y="0"/>
                  </a:moveTo>
                  <a:lnTo>
                    <a:pt x="12192000" y="2686165"/>
                  </a:lnTo>
                  <a:lnTo>
                    <a:pt x="0" y="2686165"/>
                  </a:lnTo>
                  <a:lnTo>
                    <a:pt x="0" y="12590"/>
                  </a:lnTo>
                  <a:lnTo>
                    <a:pt x="506496" y="444441"/>
                  </a:lnTo>
                  <a:cubicBezTo>
                    <a:pt x="1935350" y="1551688"/>
                    <a:pt x="3909293" y="2236532"/>
                    <a:pt x="6089650" y="2236532"/>
                  </a:cubicBezTo>
                  <a:cubicBezTo>
                    <a:pt x="8542552" y="2236532"/>
                    <a:pt x="10734211" y="1369776"/>
                    <a:pt x="12182411" y="993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E1B8228C-C3AC-DF26-B838-635E1F0FD2E4}"/>
                </a:ext>
              </a:extLst>
            </p:cNvPr>
            <p:cNvSpPr/>
            <p:nvPr userDrawn="1"/>
          </p:nvSpPr>
          <p:spPr>
            <a:xfrm>
              <a:off x="0" y="4869506"/>
              <a:ext cx="12192000" cy="1988494"/>
            </a:xfrm>
            <a:custGeom>
              <a:avLst/>
              <a:gdLst>
                <a:gd name="connsiteX0" fmla="*/ 12192000 w 12192000"/>
                <a:gd name="connsiteY0" fmla="*/ 0 h 1988494"/>
                <a:gd name="connsiteX1" fmla="*/ 12192000 w 12192000"/>
                <a:gd name="connsiteY1" fmla="*/ 1988494 h 1988494"/>
                <a:gd name="connsiteX2" fmla="*/ 0 w 12192000"/>
                <a:gd name="connsiteY2" fmla="*/ 1988494 h 1988494"/>
                <a:gd name="connsiteX3" fmla="*/ 0 w 12192000"/>
                <a:gd name="connsiteY3" fmla="*/ 8696 h 1988494"/>
                <a:gd name="connsiteX4" fmla="*/ 506496 w 12192000"/>
                <a:gd name="connsiteY4" fmla="*/ 306989 h 1988494"/>
                <a:gd name="connsiteX5" fmla="*/ 6089650 w 12192000"/>
                <a:gd name="connsiteY5" fmla="*/ 1544841 h 1988494"/>
                <a:gd name="connsiteX6" fmla="*/ 12182411 w 12192000"/>
                <a:gd name="connsiteY6" fmla="*/ 6864 h 198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1988494">
                  <a:moveTo>
                    <a:pt x="12192000" y="0"/>
                  </a:moveTo>
                  <a:lnTo>
                    <a:pt x="12192000" y="1988494"/>
                  </a:lnTo>
                  <a:lnTo>
                    <a:pt x="0" y="1988494"/>
                  </a:lnTo>
                  <a:lnTo>
                    <a:pt x="0" y="8696"/>
                  </a:lnTo>
                  <a:lnTo>
                    <a:pt x="506496" y="306989"/>
                  </a:lnTo>
                  <a:cubicBezTo>
                    <a:pt x="1935350" y="1071799"/>
                    <a:pt x="3909293" y="1544841"/>
                    <a:pt x="6089650" y="1544841"/>
                  </a:cubicBezTo>
                  <a:cubicBezTo>
                    <a:pt x="8542552" y="1544841"/>
                    <a:pt x="10734211" y="946146"/>
                    <a:pt x="12182411" y="68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5C8B95B6-E2E7-BB1B-F2C6-77D2BF1F73F1}"/>
                </a:ext>
              </a:extLst>
            </p:cNvPr>
            <p:cNvSpPr/>
            <p:nvPr userDrawn="1"/>
          </p:nvSpPr>
          <p:spPr>
            <a:xfrm>
              <a:off x="0" y="5723020"/>
              <a:ext cx="12192000" cy="1134980"/>
            </a:xfrm>
            <a:custGeom>
              <a:avLst/>
              <a:gdLst>
                <a:gd name="connsiteX0" fmla="*/ 12192000 w 12192000"/>
                <a:gd name="connsiteY0" fmla="*/ 0 h 1134980"/>
                <a:gd name="connsiteX1" fmla="*/ 12192000 w 12192000"/>
                <a:gd name="connsiteY1" fmla="*/ 1134980 h 1134980"/>
                <a:gd name="connsiteX2" fmla="*/ 0 w 12192000"/>
                <a:gd name="connsiteY2" fmla="*/ 1134980 h 1134980"/>
                <a:gd name="connsiteX3" fmla="*/ 0 w 12192000"/>
                <a:gd name="connsiteY3" fmla="*/ 3918 h 1134980"/>
                <a:gd name="connsiteX4" fmla="*/ 506496 w 12192000"/>
                <a:gd name="connsiteY4" fmla="*/ 138307 h 1134980"/>
                <a:gd name="connsiteX5" fmla="*/ 6089650 w 12192000"/>
                <a:gd name="connsiteY5" fmla="*/ 695995 h 1134980"/>
                <a:gd name="connsiteX6" fmla="*/ 12182411 w 12192000"/>
                <a:gd name="connsiteY6" fmla="*/ 3093 h 113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1134980">
                  <a:moveTo>
                    <a:pt x="12192000" y="0"/>
                  </a:moveTo>
                  <a:lnTo>
                    <a:pt x="12192000" y="1134980"/>
                  </a:lnTo>
                  <a:lnTo>
                    <a:pt x="0" y="1134980"/>
                  </a:lnTo>
                  <a:lnTo>
                    <a:pt x="0" y="3918"/>
                  </a:lnTo>
                  <a:lnTo>
                    <a:pt x="506496" y="138307"/>
                  </a:lnTo>
                  <a:cubicBezTo>
                    <a:pt x="1935350" y="482876"/>
                    <a:pt x="3909293" y="695995"/>
                    <a:pt x="6089650" y="695995"/>
                  </a:cubicBezTo>
                  <a:cubicBezTo>
                    <a:pt x="8542552" y="695995"/>
                    <a:pt x="10734211" y="426266"/>
                    <a:pt x="12182411" y="30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74DF84ED-2FDC-0422-0B5E-C66AC816ACEA}"/>
              </a:ext>
            </a:extLst>
          </p:cNvPr>
          <p:cNvSpPr txBox="1"/>
          <p:nvPr/>
        </p:nvSpPr>
        <p:spPr>
          <a:xfrm>
            <a:off x="953783" y="1441126"/>
            <a:ext cx="10284430" cy="2368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6600" b="1" dirty="0">
                <a:solidFill>
                  <a:schemeClr val="accent2"/>
                </a:solidFill>
                <a:latin typeface="+mj-ea"/>
                <a:ea typeface="+mj-ea"/>
                <a:cs typeface="+mn-ea"/>
              </a:rPr>
              <a:t>深刻领悟党的创新理论的</a:t>
            </a:r>
            <a:endParaRPr lang="en-US" altLang="zh-CN" sz="6600" b="1" dirty="0">
              <a:solidFill>
                <a:schemeClr val="accent2"/>
              </a:solidFill>
              <a:latin typeface="+mj-ea"/>
              <a:ea typeface="+mj-ea"/>
              <a:cs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zh-CN" sz="6600" b="1" dirty="0">
                <a:solidFill>
                  <a:schemeClr val="accent2"/>
                </a:solidFill>
                <a:latin typeface="+mj-ea"/>
                <a:ea typeface="+mj-ea"/>
                <a:cs typeface="+mn-ea"/>
              </a:rPr>
              <a:t>真理力量和实践伟力</a:t>
            </a:r>
            <a:endParaRPr lang="zh-CN" altLang="en-US" sz="6600" b="1" dirty="0">
              <a:solidFill>
                <a:schemeClr val="accent2"/>
              </a:solidFill>
              <a:latin typeface="+mj-ea"/>
              <a:ea typeface="+mj-ea"/>
              <a:cs typeface="+mn-ea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6F45B7E8-1075-5A5A-1232-5905DC03EB0F}"/>
              </a:ext>
            </a:extLst>
          </p:cNvPr>
          <p:cNvSpPr txBox="1"/>
          <p:nvPr/>
        </p:nvSpPr>
        <p:spPr>
          <a:xfrm>
            <a:off x="1606954" y="4271567"/>
            <a:ext cx="89780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latin typeface="+mj-ea"/>
                <a:ea typeface="+mj-ea"/>
              </a:rPr>
              <a:t>——</a:t>
            </a:r>
            <a:r>
              <a:rPr lang="zh-CN" altLang="zh-CN" sz="3200" b="1" dirty="0">
                <a:latin typeface="+mj-ea"/>
                <a:ea typeface="+mj-ea"/>
              </a:rPr>
              <a:t>深入学习贯彻《习近平谈治国理政》第五卷</a:t>
            </a:r>
            <a:endParaRPr lang="zh-CN" altLang="en-US" sz="3200" b="1" dirty="0"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17BD3319-103F-7ACB-6E1B-F52A159C0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8" y="3202935"/>
            <a:ext cx="1596729" cy="104134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27323E60-C841-A733-4141-EA3E3A6581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928" y="312066"/>
            <a:ext cx="1475679" cy="44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9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自定义 42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262626"/>
      </a:accent1>
      <a:accent2>
        <a:srgbClr val="C00000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font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19</Words>
  <Application>Microsoft Office PowerPoint</Application>
  <PresentationFormat>宽屏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4" baseType="lpstr">
      <vt:lpstr>等线</vt:lpstr>
      <vt:lpstr>Arial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莎莎 田</dc:creator>
  <cp:lastModifiedBy>dreamsummit</cp:lastModifiedBy>
  <cp:revision>21</cp:revision>
  <dcterms:created xsi:type="dcterms:W3CDTF">2025-06-13T08:25:30Z</dcterms:created>
  <dcterms:modified xsi:type="dcterms:W3CDTF">2025-10-27T03:25:27Z</dcterms:modified>
</cp:coreProperties>
</file>