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embeddedFontLst>
    <p:embeddedFont>
      <p:font typeface="黑体" panose="02010609060101010101" pitchFamily="49" charset="-122"/>
      <p:regular r:id="rId5"/>
    </p:embeddedFont>
  </p:embeddedFontLst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8" userDrawn="1">
          <p15:clr>
            <a:srgbClr val="A4A3A4"/>
          </p15:clr>
        </p15:guide>
        <p15:guide id="2" pos="39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533"/>
    <a:srgbClr val="FFFFFF"/>
    <a:srgbClr val="5B6F53"/>
    <a:srgbClr val="5B6D51"/>
    <a:srgbClr val="1C2219"/>
    <a:srgbClr val="F7F6F4"/>
    <a:srgbClr val="FAF9F8"/>
    <a:srgbClr val="B9CAB2"/>
    <a:srgbClr val="F4F3F1"/>
    <a:srgbClr val="E8E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30" y="84"/>
      </p:cViewPr>
      <p:guideLst>
        <p:guide orient="horz" pos="1808"/>
        <p:guide pos="39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汉仪旗黑-55简" panose="00020600040101010101" charset="-128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汉仪旗黑-55简" panose="00020600040101010101" charset="-128"/>
              </a:rPr>
              <a:t>2025/11/3 Monday</a:t>
            </a:fld>
            <a:endParaRPr lang="zh-CN" altLang="en-US">
              <a:ea typeface="汉仪旗黑-55简" panose="00020600040101010101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汉仪旗黑-55简" panose="00020600040101010101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汉仪旗黑-55简" panose="00020600040101010101" charset="-128"/>
              </a:rPr>
              <a:t>‹#›</a:t>
            </a:fld>
            <a:endParaRPr lang="zh-CN" altLang="en-US">
              <a:ea typeface="汉仪旗黑-55简" panose="00020600040101010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汉仪旗黑-55简" panose="0002060004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汉仪旗黑-55简" panose="00020600040101010101" charset="-128"/>
              </a:defRPr>
            </a:lvl1pPr>
          </a:lstStyle>
          <a:p>
            <a:fld id="{D2A48B96-639E-45A3-A0BA-2464DFDB1FAA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汉仪旗黑-55简" panose="0002060004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汉仪旗黑-55简" panose="00020600040101010101" charset="-128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汉仪旗黑-55简" panose="00020600040101010101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汉仪旗黑-55简" panose="00020600040101010101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汉仪旗黑-55简" panose="00020600040101010101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汉仪旗黑-55简" panose="00020600040101010101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汉仪旗黑-55简" panose="0002060004010101010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2025/11/3 Monday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雪地上的飞机&#10;&#10;低可信度描述已自动生成"/>
          <p:cNvPicPr>
            <a:picLocks noChangeAspect="1"/>
          </p:cNvPicPr>
          <p:nvPr/>
        </p:nvPicPr>
        <p:blipFill>
          <a:blip r:embed="rId4">
            <a:alphaModFix amt="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4154170" y="4229735"/>
            <a:ext cx="8037830" cy="2628265"/>
          </a:xfrm>
          <a:custGeom>
            <a:avLst/>
            <a:gdLst>
              <a:gd name="connsiteX0" fmla="*/ 4967448 w 6676894"/>
              <a:gd name="connsiteY0" fmla="*/ 0 h 2182821"/>
              <a:gd name="connsiteX1" fmla="*/ 0 w 6676894"/>
              <a:gd name="connsiteY1" fmla="*/ 0 h 2182821"/>
              <a:gd name="connsiteX2" fmla="*/ 0 w 6676894"/>
              <a:gd name="connsiteY2" fmla="*/ 2182821 h 2182821"/>
              <a:gd name="connsiteX3" fmla="*/ 6676894 w 6676894"/>
              <a:gd name="connsiteY3" fmla="*/ 2182821 h 2182821"/>
              <a:gd name="connsiteX4" fmla="*/ 5892800 w 6676894"/>
              <a:gd name="connsiteY4" fmla="*/ 1261165 h 218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6894" h="2182821">
                <a:moveTo>
                  <a:pt x="4967448" y="0"/>
                </a:moveTo>
                <a:lnTo>
                  <a:pt x="0" y="0"/>
                </a:lnTo>
                <a:lnTo>
                  <a:pt x="0" y="2182821"/>
                </a:lnTo>
                <a:lnTo>
                  <a:pt x="6676894" y="2182821"/>
                </a:lnTo>
                <a:lnTo>
                  <a:pt x="5892800" y="1261165"/>
                </a:lnTo>
                <a:close/>
              </a:path>
            </a:pathLst>
          </a:custGeom>
        </p:spPr>
      </p:pic>
      <p:pic>
        <p:nvPicPr>
          <p:cNvPr id="14" name="图片 13" descr="有烟花&#10;&#10;中度可信度描述已自动生成"/>
          <p:cNvPicPr>
            <a:picLocks noChangeAspect="1"/>
          </p:cNvPicPr>
          <p:nvPr/>
        </p:nvPicPr>
        <p:blipFill rotWithShape="1">
          <a:blip r:embed="rId5">
            <a:alphaModFix amt="54000"/>
          </a:blip>
          <a:srcRect/>
          <a:stretch>
            <a:fillRect/>
          </a:stretch>
        </p:blipFill>
        <p:spPr>
          <a:xfrm flipH="1">
            <a:off x="-451485" y="-635"/>
            <a:ext cx="12176760" cy="6858635"/>
          </a:xfrm>
          <a:prstGeom prst="rect">
            <a:avLst/>
          </a:prstGeom>
        </p:spPr>
      </p:pic>
      <p:pic>
        <p:nvPicPr>
          <p:cNvPr id="15" name="图片 14" descr="雪山上有戴帽子的男人在海上&#10;&#10;低可信度描述已自动生成"/>
          <p:cNvPicPr>
            <a:picLocks noChangeAspect="1"/>
          </p:cNvPicPr>
          <p:nvPr/>
        </p:nvPicPr>
        <p:blipFill rotWithShape="1">
          <a:blip r:embed="rId6">
            <a:alphaModFix amt="53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0"/>
            <a:ext cx="12192000" cy="2837542"/>
          </a:xfrm>
          <a:custGeom>
            <a:avLst/>
            <a:gdLst>
              <a:gd name="connsiteX0" fmla="*/ 12192000 w 12192000"/>
              <a:gd name="connsiteY0" fmla="*/ 2701323 h 2837542"/>
              <a:gd name="connsiteX1" fmla="*/ 12192000 w 12192000"/>
              <a:gd name="connsiteY1" fmla="*/ 2837542 h 2837542"/>
              <a:gd name="connsiteX2" fmla="*/ 11387867 w 12192000"/>
              <a:gd name="connsiteY2" fmla="*/ 2837542 h 2837542"/>
              <a:gd name="connsiteX3" fmla="*/ 0 w 12192000"/>
              <a:gd name="connsiteY3" fmla="*/ 0 h 2837542"/>
              <a:gd name="connsiteX4" fmla="*/ 12192000 w 12192000"/>
              <a:gd name="connsiteY4" fmla="*/ 0 h 2837542"/>
              <a:gd name="connsiteX5" fmla="*/ 12192000 w 12192000"/>
              <a:gd name="connsiteY5" fmla="*/ 1845250 h 2837542"/>
              <a:gd name="connsiteX6" fmla="*/ 11742057 w 12192000"/>
              <a:gd name="connsiteY6" fmla="*/ 1785257 h 2837542"/>
              <a:gd name="connsiteX7" fmla="*/ 11103429 w 12192000"/>
              <a:gd name="connsiteY7" fmla="*/ 1524000 h 2837542"/>
              <a:gd name="connsiteX8" fmla="*/ 10522857 w 12192000"/>
              <a:gd name="connsiteY8" fmla="*/ 1204686 h 2837542"/>
              <a:gd name="connsiteX9" fmla="*/ 9753600 w 12192000"/>
              <a:gd name="connsiteY9" fmla="*/ 1291771 h 2837542"/>
              <a:gd name="connsiteX10" fmla="*/ 9042400 w 12192000"/>
              <a:gd name="connsiteY10" fmla="*/ 1001486 h 2837542"/>
              <a:gd name="connsiteX11" fmla="*/ 8186057 w 12192000"/>
              <a:gd name="connsiteY11" fmla="*/ 1596571 h 2837542"/>
              <a:gd name="connsiteX12" fmla="*/ 6923314 w 12192000"/>
              <a:gd name="connsiteY12" fmla="*/ 1727200 h 2837542"/>
              <a:gd name="connsiteX13" fmla="*/ 5399314 w 12192000"/>
              <a:gd name="connsiteY13" fmla="*/ 2293257 h 2837542"/>
              <a:gd name="connsiteX14" fmla="*/ 5308601 w 12192000"/>
              <a:gd name="connsiteY14" fmla="*/ 2837542 h 2837542"/>
              <a:gd name="connsiteX15" fmla="*/ 0 w 12192000"/>
              <a:gd name="connsiteY15" fmla="*/ 2837542 h 283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2837542">
                <a:moveTo>
                  <a:pt x="12192000" y="2701323"/>
                </a:moveTo>
                <a:lnTo>
                  <a:pt x="12192000" y="2837542"/>
                </a:lnTo>
                <a:lnTo>
                  <a:pt x="11387867" y="283754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845250"/>
                </a:lnTo>
                <a:lnTo>
                  <a:pt x="11742057" y="1785257"/>
                </a:lnTo>
                <a:lnTo>
                  <a:pt x="11103429" y="1524000"/>
                </a:lnTo>
                <a:lnTo>
                  <a:pt x="10522857" y="1204686"/>
                </a:lnTo>
                <a:lnTo>
                  <a:pt x="9753600" y="1291771"/>
                </a:lnTo>
                <a:lnTo>
                  <a:pt x="9042400" y="1001486"/>
                </a:lnTo>
                <a:lnTo>
                  <a:pt x="8186057" y="1596571"/>
                </a:lnTo>
                <a:lnTo>
                  <a:pt x="6923314" y="1727200"/>
                </a:lnTo>
                <a:lnTo>
                  <a:pt x="5399314" y="2293257"/>
                </a:lnTo>
                <a:lnTo>
                  <a:pt x="5308601" y="2837542"/>
                </a:lnTo>
                <a:lnTo>
                  <a:pt x="0" y="2837542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7602220" y="831215"/>
            <a:ext cx="2061845" cy="4293870"/>
            <a:chOff x="12446" y="2198"/>
            <a:chExt cx="3247" cy="6762"/>
          </a:xfrm>
        </p:grpSpPr>
        <p:sp>
          <p:nvSpPr>
            <p:cNvPr id="6" name="文本框 5"/>
            <p:cNvSpPr txBox="1"/>
            <p:nvPr/>
          </p:nvSpPr>
          <p:spPr>
            <a:xfrm>
              <a:off x="12446" y="2198"/>
              <a:ext cx="488" cy="51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endParaRPr lang="zh-CN" altLang="en-US" sz="20800">
                <a:gradFill>
                  <a:gsLst>
                    <a:gs pos="7000">
                      <a:srgbClr val="88A67D"/>
                    </a:gs>
                    <a:gs pos="53000">
                      <a:srgbClr val="394533"/>
                    </a:gs>
                    <a:gs pos="67000">
                      <a:srgbClr val="1C2219"/>
                    </a:gs>
                  </a:gsLst>
                  <a:lin ang="5400000" scaled="0"/>
                </a:gradFill>
                <a:latin typeface="汉仪颜楷简" panose="00020600040101010101" charset="-122"/>
                <a:ea typeface="汉仪颜楷简" panose="00020600040101010101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205" y="5327"/>
              <a:ext cx="488" cy="363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endParaRPr lang="zh-CN" altLang="en-US" sz="14400">
                <a:gradFill>
                  <a:gsLst>
                    <a:gs pos="7000">
                      <a:srgbClr val="88A67D"/>
                    </a:gs>
                    <a:gs pos="53000">
                      <a:srgbClr val="394533"/>
                    </a:gs>
                    <a:gs pos="67000">
                      <a:srgbClr val="1C2219"/>
                    </a:gs>
                  </a:gsLst>
                  <a:lin ang="5400000" scaled="0"/>
                </a:gradFill>
                <a:latin typeface="汉仪颜楷简" panose="00020600040101010101" charset="-122"/>
                <a:ea typeface="汉仪颜楷简" panose="00020600040101010101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34060" y="2120265"/>
            <a:ext cx="107238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ctr"/>
            <a:r>
              <a:rPr lang="zh-CN" altLang="en-US" sz="7200" kern="5700" dirty="0">
                <a:solidFill>
                  <a:srgbClr val="5B6F53"/>
                </a:solidFill>
                <a:latin typeface="黑体" panose="02010609060101010101" charset="-122"/>
                <a:ea typeface="黑体" panose="02010609060101010101" charset="-122"/>
                <a:cs typeface="思源宋体 CN Light" panose="02010600030101010101" charset="-122"/>
                <a:sym typeface="+mn-ea"/>
              </a:rPr>
              <a:t>修好党性教育这门必修课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846830" y="3569335"/>
            <a:ext cx="4512945" cy="0"/>
          </a:xfrm>
          <a:prstGeom prst="line">
            <a:avLst/>
          </a:prstGeom>
          <a:ln w="22225">
            <a:solidFill>
              <a:srgbClr val="394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3890010"/>
            <a:ext cx="2011680" cy="6045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MTgsImhkaWQiOiI4YmMwOGQ4YjcyMjI5MmFjOTRiYWJiZGI2NWUwODg3NiIsInVzZXJDb3VudCI6MTh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宽屏</PresentationFormat>
  <Paragraphs>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汉仪颜楷简</vt:lpstr>
      <vt:lpstr>Wingdings</vt:lpstr>
      <vt:lpstr>Arial</vt:lpstr>
      <vt:lpstr>Calibri</vt:lpstr>
      <vt:lpstr>黑体</vt:lpstr>
      <vt:lpstr>自定义设计方案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dreamsummit</cp:lastModifiedBy>
  <cp:revision>204</cp:revision>
  <dcterms:created xsi:type="dcterms:W3CDTF">2019-06-19T02:08:00Z</dcterms:created>
  <dcterms:modified xsi:type="dcterms:W3CDTF">2025-11-03T07:20:30Z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3F53E65538254C218E8E0381D096BD40</vt:lpwstr>
  </property>
  <property fmtid="{D5CDD505-2E9C-101B-9397-08002B2CF9AE}" pid="4" name="KSOTemplateUUID">
    <vt:lpwstr>v1.0_mb_bWnqy6QdvgkZtTpR/ZEixQ==</vt:lpwstr>
  </property>
</Properties>
</file>