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334" r:id="rId4"/>
  </p:sldIdLst>
  <p:sldSz cx="9334500" cy="5248275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子的星期六" initials="authorId_1000101539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94"/>
      </p:cViewPr>
      <p:guideLst>
        <p:guide orient="horz" pos="1620"/>
        <p:guide pos="29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41445" y="1431824"/>
            <a:ext cx="6875407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0" Type="http://schemas.openxmlformats.org/officeDocument/2006/relationships/tags" Target="../tags/tag94.xml"/><Relationship Id="rId2" Type="http://schemas.openxmlformats.org/officeDocument/2006/relationships/tags" Target="../tags/tag76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tags" Target="../tags/tag121.xml"/><Relationship Id="rId19" Type="http://schemas.openxmlformats.org/officeDocument/2006/relationships/tags" Target="../tags/tag138.xml"/><Relationship Id="rId18" Type="http://schemas.openxmlformats.org/officeDocument/2006/relationships/tags" Target="../tags/tag137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tags" Target="../tags/tag167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5" Type="http://schemas.openxmlformats.org/officeDocument/2006/relationships/tags" Target="../tags/tag300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4" Type="http://schemas.openxmlformats.org/officeDocument/2006/relationships/image" Target="../media/image1.emf"/><Relationship Id="rId13" Type="http://schemas.openxmlformats.org/officeDocument/2006/relationships/tags" Target="../tags/tag310.xml"/><Relationship Id="rId12" Type="http://schemas.openxmlformats.org/officeDocument/2006/relationships/image" Target="../media/image3.png"/><Relationship Id="rId11" Type="http://schemas.openxmlformats.org/officeDocument/2006/relationships/tags" Target="../tags/tag309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20" Type="http://schemas.openxmlformats.org/officeDocument/2006/relationships/tags" Target="../tags/tag329.xml"/><Relationship Id="rId2" Type="http://schemas.openxmlformats.org/officeDocument/2006/relationships/tags" Target="../tags/tag311.xml"/><Relationship Id="rId19" Type="http://schemas.openxmlformats.org/officeDocument/2006/relationships/tags" Target="../tags/tag328.xml"/><Relationship Id="rId18" Type="http://schemas.openxmlformats.org/officeDocument/2006/relationships/tags" Target="../tags/tag327.xml"/><Relationship Id="rId17" Type="http://schemas.openxmlformats.org/officeDocument/2006/relationships/tags" Target="../tags/tag326.xml"/><Relationship Id="rId16" Type="http://schemas.openxmlformats.org/officeDocument/2006/relationships/tags" Target="../tags/tag325.xml"/><Relationship Id="rId15" Type="http://schemas.openxmlformats.org/officeDocument/2006/relationships/tags" Target="../tags/tag324.xml"/><Relationship Id="rId14" Type="http://schemas.openxmlformats.org/officeDocument/2006/relationships/tags" Target="../tags/tag323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4" Type="http://schemas.openxmlformats.org/officeDocument/2006/relationships/image" Target="../media/image3.png"/><Relationship Id="rId13" Type="http://schemas.openxmlformats.org/officeDocument/2006/relationships/tags" Target="../tags/tag346.xml"/><Relationship Id="rId12" Type="http://schemas.openxmlformats.org/officeDocument/2006/relationships/image" Target="../media/image4.jpeg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60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image" Target="../media/image2.jpeg"/><Relationship Id="rId5" Type="http://schemas.openxmlformats.org/officeDocument/2006/relationships/tags" Target="../tags/tag379.xml"/><Relationship Id="rId4" Type="http://schemas.openxmlformats.org/officeDocument/2006/relationships/image" Target="../media/image1.emf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4" Type="http://schemas.openxmlformats.org/officeDocument/2006/relationships/image" Target="../media/image1.emf"/><Relationship Id="rId13" Type="http://schemas.openxmlformats.org/officeDocument/2006/relationships/tags" Target="../tags/tag396.xml"/><Relationship Id="rId12" Type="http://schemas.openxmlformats.org/officeDocument/2006/relationships/image" Target="../media/image3.png"/><Relationship Id="rId11" Type="http://schemas.openxmlformats.org/officeDocument/2006/relationships/tags" Target="../tags/tag395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image" Target="../media/image2.jpeg"/><Relationship Id="rId5" Type="http://schemas.openxmlformats.org/officeDocument/2006/relationships/tags" Target="../tags/tag399.xml"/><Relationship Id="rId4" Type="http://schemas.openxmlformats.org/officeDocument/2006/relationships/image" Target="../media/image1.emf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4" Type="http://schemas.openxmlformats.org/officeDocument/2006/relationships/tags" Target="../tags/tag406.xml"/><Relationship Id="rId13" Type="http://schemas.openxmlformats.org/officeDocument/2006/relationships/tags" Target="../tags/tag405.xml"/><Relationship Id="rId12" Type="http://schemas.openxmlformats.org/officeDocument/2006/relationships/tags" Target="../tags/tag404.xml"/><Relationship Id="rId11" Type="http://schemas.openxmlformats.org/officeDocument/2006/relationships/tags" Target="../tags/tag403.xml"/><Relationship Id="rId10" Type="http://schemas.openxmlformats.org/officeDocument/2006/relationships/tags" Target="../tags/tag402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4" Type="http://schemas.openxmlformats.org/officeDocument/2006/relationships/tags" Target="../tags/tag436.xml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166826" y="1041887"/>
            <a:ext cx="7001100" cy="1827360"/>
          </a:xfrm>
        </p:spPr>
        <p:txBody>
          <a:bodyPr anchor="b"/>
          <a:lstStyle>
            <a:lvl1pPr algn="ctr">
              <a:defRPr sz="4590"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166826" y="2939717"/>
            <a:ext cx="7001100" cy="1267245"/>
          </a:xfrm>
        </p:spPr>
        <p:txBody>
          <a:bodyPr/>
          <a:lstStyle>
            <a:lvl1pPr marL="0" indent="0" algn="ctr">
              <a:buNone/>
              <a:defRPr sz="1835"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ph/>
          </p:nvPr>
        </p:nvSpPr>
        <p:spPr>
          <a:xfrm>
            <a:off x="641755" y="400355"/>
            <a:ext cx="8051265" cy="4448116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/>
          <p:cNvSpPr/>
          <p:nvPr userDrawn="1">
            <p:custDataLst>
              <p:tags r:id="rId2"/>
            </p:custDataLst>
          </p:nvPr>
        </p:nvSpPr>
        <p:spPr>
          <a:xfrm flipH="1">
            <a:off x="4556271" y="194400"/>
            <a:ext cx="4778529" cy="486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281493" y="-614481"/>
            <a:ext cx="688998" cy="1917693"/>
          </a:xfrm>
          <a:prstGeom prst="rect">
            <a:avLst/>
          </a:prstGeom>
        </p:spPr>
      </p:pic>
      <p:sp>
        <p:nvSpPr>
          <p:cNvPr id="8" name="直角三角形 4"/>
          <p:cNvSpPr/>
          <p:nvPr userDrawn="1">
            <p:custDataLst>
              <p:tags r:id="rId5"/>
            </p:custDataLst>
          </p:nvPr>
        </p:nvSpPr>
        <p:spPr>
          <a:xfrm flipH="1">
            <a:off x="4556271" y="388801"/>
            <a:ext cx="4778529" cy="486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直角三角形 9"/>
          <p:cNvSpPr/>
          <p:nvPr userDrawn="1">
            <p:custDataLst>
              <p:tags r:id="rId7"/>
            </p:custDataLst>
          </p:nvPr>
        </p:nvSpPr>
        <p:spPr>
          <a:xfrm>
            <a:off x="0" y="4187931"/>
            <a:ext cx="1043084" cy="1060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5595532" y="1510974"/>
            <a:ext cx="2417810" cy="5059260"/>
          </a:xfrm>
          <a:prstGeom prst="rect">
            <a:avLst/>
          </a:prstGeom>
        </p:spPr>
      </p:pic>
      <p:sp>
        <p:nvSpPr>
          <p:cNvPr id="12" name="日期占位符 11"/>
          <p:cNvSpPr/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12"/>
          <p:cNvSpPr/>
          <p:nvPr>
            <p:ph type="ftr" sz="quarter" idx="16386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13"/>
          <p:cNvSpPr/>
          <p:nvPr>
            <p:ph type="sldNum" sz="quarter" idx="16387"/>
            <p:custDataLst>
              <p:tags r:id="rId12"/>
            </p:custDataLst>
          </p:nvPr>
        </p:nvSpPr>
        <p:spPr>
          <a:xfrm>
            <a:off x="6592703" y="4864860"/>
            <a:ext cx="2100330" cy="279450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Subtitle 15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777900" y="2041200"/>
            <a:ext cx="4172299" cy="34992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5" name="标题 14"/>
          <p:cNvSpPr/>
          <p:nvPr>
            <p:ph type="ctrTitle" idx="16388" hasCustomPrompt="1"/>
            <p:custDataLst>
              <p:tags r:id="rId14"/>
            </p:custDataLst>
          </p:nvPr>
        </p:nvSpPr>
        <p:spPr>
          <a:xfrm>
            <a:off x="777900" y="2430000"/>
            <a:ext cx="4173649" cy="777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900" b="1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46674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466740" y="295488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466740" y="3382560"/>
            <a:ext cx="264486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/>
          <p:nvPr>
            <p:ph idx="16393" hasCustomPrompt="1"/>
            <p:custDataLst>
              <p:tags r:id="rId9"/>
            </p:custDataLst>
          </p:nvPr>
        </p:nvSpPr>
        <p:spPr>
          <a:xfrm>
            <a:off x="334497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3344970" y="295488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3344970" y="3382560"/>
            <a:ext cx="264486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/>
          <p:nvPr>
            <p:ph idx="16394" hasCustomPrompt="1"/>
            <p:custDataLst>
              <p:tags r:id="rId12"/>
            </p:custDataLst>
          </p:nvPr>
        </p:nvSpPr>
        <p:spPr>
          <a:xfrm>
            <a:off x="622320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1828800 h 2032000"/>
              <a:gd name="connisteX5" fmla="*/ 3251200 w 3454400"/>
              <a:gd name="connsiteY5" fmla="*/ 2032000 h 2032000"/>
              <a:gd name="connisteX6" fmla="*/ 203200 w 3454400"/>
              <a:gd name="connsiteY6" fmla="*/ 2032000 h 2032000"/>
              <a:gd name="connisteX7" fmla="*/ 0 w 3454400"/>
              <a:gd name="connsiteY7" fmla="*/ 1828800 h 2032000"/>
              <a:gd name="connisteX8" fmla="*/ 0 w 34544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6223200" y="295488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6223200" y="3382560"/>
            <a:ext cx="264486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2" hasCustomPrompt="1"/>
            <p:custDataLst>
              <p:tags r:id="rId6"/>
            </p:custDataLst>
          </p:nvPr>
        </p:nvSpPr>
        <p:spPr>
          <a:xfrm>
            <a:off x="46674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3" hasCustomPrompt="1"/>
            <p:custDataLst>
              <p:tags r:id="rId7"/>
            </p:custDataLst>
          </p:nvPr>
        </p:nvSpPr>
        <p:spPr>
          <a:xfrm>
            <a:off x="46674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0011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0011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4" hasCustomPrompt="1"/>
            <p:custDataLst>
              <p:tags r:id="rId10"/>
            </p:custDataLst>
          </p:nvPr>
        </p:nvSpPr>
        <p:spPr>
          <a:xfrm>
            <a:off x="334497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5" hasCustomPrompt="1"/>
            <p:custDataLst>
              <p:tags r:id="rId11"/>
            </p:custDataLst>
          </p:nvPr>
        </p:nvSpPr>
        <p:spPr>
          <a:xfrm>
            <a:off x="334497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357834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357834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6" hasCustomPrompt="1"/>
            <p:custDataLst>
              <p:tags r:id="rId14"/>
            </p:custDataLst>
          </p:nvPr>
        </p:nvSpPr>
        <p:spPr>
          <a:xfrm>
            <a:off x="6223200" y="2721600"/>
            <a:ext cx="2644860" cy="206064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/>
          <p:nvPr>
            <p:ph type="pic" idx="16397" hasCustomPrompt="1"/>
            <p:custDataLst>
              <p:tags r:id="rId15"/>
            </p:custDataLst>
          </p:nvPr>
        </p:nvSpPr>
        <p:spPr>
          <a:xfrm>
            <a:off x="6223200" y="1166400"/>
            <a:ext cx="2644860" cy="15552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/>
          <p:nvPr>
            <p:ph type="body" idx="16390" hasCustomPrompt="1"/>
            <p:custDataLst>
              <p:tags r:id="rId16"/>
            </p:custDataLst>
          </p:nvPr>
        </p:nvSpPr>
        <p:spPr>
          <a:xfrm>
            <a:off x="6456570" y="2877120"/>
            <a:ext cx="217812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1" hasCustomPrompt="1"/>
            <p:custDataLst>
              <p:tags r:id="rId17"/>
            </p:custDataLst>
          </p:nvPr>
        </p:nvSpPr>
        <p:spPr>
          <a:xfrm>
            <a:off x="6456570" y="3227040"/>
            <a:ext cx="217812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1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0" hasCustomPrompt="1"/>
            <p:custDataLst>
              <p:tags r:id="rId6"/>
            </p:custDataLst>
          </p:nvPr>
        </p:nvSpPr>
        <p:spPr>
          <a:xfrm>
            <a:off x="466740" y="1166400"/>
            <a:ext cx="5678670" cy="1691280"/>
          </a:xfrm>
          <a:custGeom>
            <a:avLst/>
            <a:gdLst>
              <a:gd name="connisteX0" fmla="*/ 0 w 7416800"/>
              <a:gd name="connsiteY0" fmla="*/ 203200 h 2209800"/>
              <a:gd name="connisteX1" fmla="*/ 203200 w 7416800"/>
              <a:gd name="connsiteY1" fmla="*/ 0 h 2209800"/>
              <a:gd name="connisteX2" fmla="*/ 7416800 w 7416800"/>
              <a:gd name="connsiteY2" fmla="*/ 0 h 2209800"/>
              <a:gd name="connisteX3" fmla="*/ 7416800 w 7416800"/>
              <a:gd name="connsiteY3" fmla="*/ 2209800 h 2209800"/>
              <a:gd name="connisteX4" fmla="*/ 203200 w 7416800"/>
              <a:gd name="connsiteY4" fmla="*/ 2209800 h 2209800"/>
              <a:gd name="connisteX5" fmla="*/ 0 w 7416800"/>
              <a:gd name="connsiteY5" fmla="*/ 2006600 h 2209800"/>
              <a:gd name="connisteX6" fmla="*/ 0 w 7416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416800" y="0"/>
                </a:lnTo>
                <a:lnTo>
                  <a:pt x="7416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1" hasCustomPrompt="1"/>
            <p:custDataLst>
              <p:tags r:id="rId7"/>
            </p:custDataLst>
          </p:nvPr>
        </p:nvSpPr>
        <p:spPr>
          <a:xfrm>
            <a:off x="6145410" y="1166400"/>
            <a:ext cx="2722650" cy="1691280"/>
          </a:xfrm>
          <a:custGeom>
            <a:avLst/>
            <a:gdLst>
              <a:gd name="connisteX0" fmla="*/ 0 w 3556000"/>
              <a:gd name="connsiteY0" fmla="*/ 0 h 2209800"/>
              <a:gd name="connisteX1" fmla="*/ 3352800 w 3556000"/>
              <a:gd name="connsiteY1" fmla="*/ 0 h 2209800"/>
              <a:gd name="connisteX2" fmla="*/ 3556000 w 3556000"/>
              <a:gd name="connsiteY2" fmla="*/ 203200 h 2209800"/>
              <a:gd name="connisteX3" fmla="*/ 3556000 w 3556000"/>
              <a:gd name="connsiteY3" fmla="*/ 2006600 h 2209800"/>
              <a:gd name="connisteX4" fmla="*/ 3352800 w 3556000"/>
              <a:gd name="connsiteY4" fmla="*/ 2209800 h 2209800"/>
              <a:gd name="connisteX5" fmla="*/ 0 w 3556000"/>
              <a:gd name="connsiteY5" fmla="*/ 2209800 h 2209800"/>
              <a:gd name="connisteX6" fmla="*/ 0 w 3556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0"/>
                </a:move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06600"/>
                </a:lnTo>
                <a:cubicBezTo>
                  <a:pt x="3556000" y="2118824"/>
                  <a:pt x="3465024" y="2209800"/>
                  <a:pt x="3352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700110" y="1448280"/>
            <a:ext cx="521193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700110" y="1875960"/>
            <a:ext cx="5211930" cy="6998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2" hasCustomPrompt="1"/>
            <p:custDataLst>
              <p:tags r:id="rId10"/>
            </p:custDataLst>
          </p:nvPr>
        </p:nvSpPr>
        <p:spPr>
          <a:xfrm>
            <a:off x="3189390" y="3090960"/>
            <a:ext cx="5678670" cy="1691280"/>
          </a:xfrm>
          <a:custGeom>
            <a:avLst/>
            <a:gdLst>
              <a:gd name="connisteX0" fmla="*/ 0 w 7416800"/>
              <a:gd name="connsiteY0" fmla="*/ 0 h 2209800"/>
              <a:gd name="connisteX1" fmla="*/ 7213600 w 7416800"/>
              <a:gd name="connsiteY1" fmla="*/ 0 h 2209800"/>
              <a:gd name="connisteX2" fmla="*/ 7416800 w 7416800"/>
              <a:gd name="connsiteY2" fmla="*/ 203200 h 2209800"/>
              <a:gd name="connisteX3" fmla="*/ 7416800 w 7416800"/>
              <a:gd name="connsiteY3" fmla="*/ 2006600 h 2209800"/>
              <a:gd name="connisteX4" fmla="*/ 7213600 w 7416800"/>
              <a:gd name="connsiteY4" fmla="*/ 2209800 h 2209800"/>
              <a:gd name="connisteX5" fmla="*/ 0 w 7416800"/>
              <a:gd name="connsiteY5" fmla="*/ 2209800 h 2209800"/>
              <a:gd name="connisteX6" fmla="*/ 0 w 7416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0"/>
                </a:moveTo>
                <a:lnTo>
                  <a:pt x="7213600" y="0"/>
                </a:lnTo>
                <a:cubicBezTo>
                  <a:pt x="7325824" y="0"/>
                  <a:pt x="7416800" y="90976"/>
                  <a:pt x="7416800" y="203200"/>
                </a:cubicBezTo>
                <a:lnTo>
                  <a:pt x="7416800" y="2006600"/>
                </a:lnTo>
                <a:cubicBezTo>
                  <a:pt x="7416800" y="2118824"/>
                  <a:pt x="7325824" y="2209800"/>
                  <a:pt x="7213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3" hasCustomPrompt="1"/>
            <p:custDataLst>
              <p:tags r:id="rId11"/>
            </p:custDataLst>
          </p:nvPr>
        </p:nvSpPr>
        <p:spPr>
          <a:xfrm>
            <a:off x="466740" y="3090960"/>
            <a:ext cx="2722650" cy="169128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3422760" y="3372840"/>
            <a:ext cx="521193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89" hasCustomPrompt="1"/>
            <p:custDataLst>
              <p:tags r:id="rId13"/>
            </p:custDataLst>
          </p:nvPr>
        </p:nvSpPr>
        <p:spPr>
          <a:xfrm>
            <a:off x="3422760" y="3800520"/>
            <a:ext cx="5211930" cy="6998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34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5" hasCustomPrompt="1"/>
            <p:custDataLst>
              <p:tags r:id="rId6"/>
            </p:custDataLst>
          </p:nvPr>
        </p:nvSpPr>
        <p:spPr>
          <a:xfrm>
            <a:off x="466740" y="1166400"/>
            <a:ext cx="4083975" cy="169128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6" hasCustomPrompt="1"/>
            <p:custDataLst>
              <p:tags r:id="rId7"/>
            </p:custDataLst>
          </p:nvPr>
        </p:nvSpPr>
        <p:spPr>
          <a:xfrm>
            <a:off x="700110" y="1351080"/>
            <a:ext cx="700110" cy="69984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/>
          <p:nvPr>
            <p:ph type="pic" idx="16394" hasCustomPrompt="1"/>
            <p:custDataLst>
              <p:tags r:id="rId8"/>
            </p:custDataLst>
          </p:nvPr>
        </p:nvSpPr>
        <p:spPr>
          <a:xfrm>
            <a:off x="863469" y="1514376"/>
            <a:ext cx="373392" cy="373248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/>
          <p:nvPr>
            <p:ph type="body" idx="16386" hasCustomPrompt="1"/>
            <p:custDataLst>
              <p:tags r:id="rId9"/>
            </p:custDataLst>
          </p:nvPr>
        </p:nvSpPr>
        <p:spPr>
          <a:xfrm>
            <a:off x="1594695" y="1351080"/>
            <a:ext cx="272265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7" hasCustomPrompt="1"/>
            <p:custDataLst>
              <p:tags r:id="rId10"/>
            </p:custDataLst>
          </p:nvPr>
        </p:nvSpPr>
        <p:spPr>
          <a:xfrm>
            <a:off x="1594695" y="1739880"/>
            <a:ext cx="272265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16398" hasCustomPrompt="1"/>
            <p:custDataLst>
              <p:tags r:id="rId11"/>
            </p:custDataLst>
          </p:nvPr>
        </p:nvSpPr>
        <p:spPr>
          <a:xfrm>
            <a:off x="4784085" y="1166400"/>
            <a:ext cx="4083975" cy="169128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/>
          <p:nvPr>
            <p:ph type="body" idx="16399" hasCustomPrompt="1"/>
            <p:custDataLst>
              <p:tags r:id="rId12"/>
            </p:custDataLst>
          </p:nvPr>
        </p:nvSpPr>
        <p:spPr>
          <a:xfrm>
            <a:off x="5017455" y="1351080"/>
            <a:ext cx="700110" cy="69984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/>
          <p:nvPr>
            <p:ph type="pic" idx="16397" hasCustomPrompt="1"/>
            <p:custDataLst>
              <p:tags r:id="rId13"/>
            </p:custDataLst>
          </p:nvPr>
        </p:nvSpPr>
        <p:spPr>
          <a:xfrm>
            <a:off x="5180814" y="1514376"/>
            <a:ext cx="373392" cy="373248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/>
          <p:nvPr>
            <p:ph type="body" idx="16388" hasCustomPrompt="1"/>
            <p:custDataLst>
              <p:tags r:id="rId14"/>
            </p:custDataLst>
          </p:nvPr>
        </p:nvSpPr>
        <p:spPr>
          <a:xfrm>
            <a:off x="5912040" y="1351080"/>
            <a:ext cx="272265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89" hasCustomPrompt="1"/>
            <p:custDataLst>
              <p:tags r:id="rId15"/>
            </p:custDataLst>
          </p:nvPr>
        </p:nvSpPr>
        <p:spPr>
          <a:xfrm>
            <a:off x="5912040" y="1739880"/>
            <a:ext cx="272265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/>
          <p:nvPr>
            <p:ph type="body" idx="16401" hasCustomPrompt="1"/>
            <p:custDataLst>
              <p:tags r:id="rId16"/>
            </p:custDataLst>
          </p:nvPr>
        </p:nvSpPr>
        <p:spPr>
          <a:xfrm>
            <a:off x="466740" y="3090960"/>
            <a:ext cx="4083975" cy="169128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16402" hasCustomPrompt="1"/>
            <p:custDataLst>
              <p:tags r:id="rId17"/>
            </p:custDataLst>
          </p:nvPr>
        </p:nvSpPr>
        <p:spPr>
          <a:xfrm>
            <a:off x="700110" y="3275640"/>
            <a:ext cx="700110" cy="69984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/>
          <p:nvPr>
            <p:ph type="pic" idx="16400" hasCustomPrompt="1"/>
            <p:custDataLst>
              <p:tags r:id="rId18"/>
            </p:custDataLst>
          </p:nvPr>
        </p:nvSpPr>
        <p:spPr>
          <a:xfrm>
            <a:off x="863469" y="3438936"/>
            <a:ext cx="373392" cy="373248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/>
          <p:nvPr>
            <p:ph type="body" idx="16390" hasCustomPrompt="1"/>
            <p:custDataLst>
              <p:tags r:id="rId19"/>
            </p:custDataLst>
          </p:nvPr>
        </p:nvSpPr>
        <p:spPr>
          <a:xfrm>
            <a:off x="1594695" y="3275640"/>
            <a:ext cx="272265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1" hasCustomPrompt="1"/>
            <p:custDataLst>
              <p:tags r:id="rId20"/>
            </p:custDataLst>
          </p:nvPr>
        </p:nvSpPr>
        <p:spPr>
          <a:xfrm>
            <a:off x="1594695" y="3664440"/>
            <a:ext cx="272265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7" name="装饰  6"/>
          <p:cNvSpPr/>
          <p:nvPr>
            <p:ph type="body" idx="16404" hasCustomPrompt="1"/>
            <p:custDataLst>
              <p:tags r:id="rId21"/>
            </p:custDataLst>
          </p:nvPr>
        </p:nvSpPr>
        <p:spPr>
          <a:xfrm>
            <a:off x="4784085" y="3090960"/>
            <a:ext cx="4083975" cy="169128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装饰  7"/>
          <p:cNvSpPr/>
          <p:nvPr>
            <p:ph type="body" idx="16405" hasCustomPrompt="1"/>
            <p:custDataLst>
              <p:tags r:id="rId22"/>
            </p:custDataLst>
          </p:nvPr>
        </p:nvSpPr>
        <p:spPr>
          <a:xfrm>
            <a:off x="5017455" y="3275640"/>
            <a:ext cx="700110" cy="69984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图片占位符 28"/>
          <p:cNvSpPr/>
          <p:nvPr>
            <p:ph type="pic" idx="16403" hasCustomPrompt="1"/>
            <p:custDataLst>
              <p:tags r:id="rId23"/>
            </p:custDataLst>
          </p:nvPr>
        </p:nvSpPr>
        <p:spPr>
          <a:xfrm>
            <a:off x="5180814" y="3438936"/>
            <a:ext cx="373392" cy="373248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0" name="文本占位符 29"/>
          <p:cNvSpPr/>
          <p:nvPr>
            <p:ph type="body" idx="16392" hasCustomPrompt="1"/>
            <p:custDataLst>
              <p:tags r:id="rId24"/>
            </p:custDataLst>
          </p:nvPr>
        </p:nvSpPr>
        <p:spPr>
          <a:xfrm>
            <a:off x="5912040" y="3275640"/>
            <a:ext cx="272265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/>
          <p:nvPr>
            <p:ph type="body" idx="16393" hasCustomPrompt="1"/>
            <p:custDataLst>
              <p:tags r:id="rId25"/>
            </p:custDataLst>
          </p:nvPr>
        </p:nvSpPr>
        <p:spPr>
          <a:xfrm>
            <a:off x="5912040" y="3664440"/>
            <a:ext cx="272265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8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/>
          <p:nvPr>
            <p:ph type="pic" idx="16396" hasCustomPrompt="1"/>
            <p:custDataLst>
              <p:tags r:id="rId6"/>
            </p:custDataLst>
          </p:nvPr>
        </p:nvSpPr>
        <p:spPr>
          <a:xfrm>
            <a:off x="466740" y="122472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1594695" y="126360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1594695" y="1652400"/>
            <a:ext cx="289767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/>
          <p:nvPr>
            <p:ph type="pic" idx="16397" hasCustomPrompt="1"/>
            <p:custDataLst>
              <p:tags r:id="rId9"/>
            </p:custDataLst>
          </p:nvPr>
        </p:nvSpPr>
        <p:spPr>
          <a:xfrm>
            <a:off x="4842428" y="122472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5970383" y="126360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5970383" y="1652400"/>
            <a:ext cx="289767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/>
          <p:nvPr>
            <p:ph type="pic" idx="16398" hasCustomPrompt="1"/>
            <p:custDataLst>
              <p:tags r:id="rId12"/>
            </p:custDataLst>
          </p:nvPr>
        </p:nvSpPr>
        <p:spPr>
          <a:xfrm>
            <a:off x="466740" y="250776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1594695" y="254664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1594695" y="2935440"/>
            <a:ext cx="289767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/>
          <p:nvPr>
            <p:ph type="pic" idx="16399" hasCustomPrompt="1"/>
            <p:custDataLst>
              <p:tags r:id="rId15"/>
            </p:custDataLst>
          </p:nvPr>
        </p:nvSpPr>
        <p:spPr>
          <a:xfrm>
            <a:off x="4842428" y="250776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/>
          <p:nvPr>
            <p:ph type="body" idx="16392" hasCustomPrompt="1"/>
            <p:custDataLst>
              <p:tags r:id="rId16"/>
            </p:custDataLst>
          </p:nvPr>
        </p:nvSpPr>
        <p:spPr>
          <a:xfrm>
            <a:off x="5970383" y="254664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3" hasCustomPrompt="1"/>
            <p:custDataLst>
              <p:tags r:id="rId17"/>
            </p:custDataLst>
          </p:nvPr>
        </p:nvSpPr>
        <p:spPr>
          <a:xfrm>
            <a:off x="5970383" y="2935440"/>
            <a:ext cx="289767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图片占位符 23"/>
          <p:cNvSpPr/>
          <p:nvPr>
            <p:ph type="pic" idx="16400" hasCustomPrompt="1"/>
            <p:custDataLst>
              <p:tags r:id="rId18"/>
            </p:custDataLst>
          </p:nvPr>
        </p:nvSpPr>
        <p:spPr>
          <a:xfrm>
            <a:off x="466740" y="379080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/>
          <p:nvPr>
            <p:ph type="body" idx="16394" hasCustomPrompt="1"/>
            <p:custDataLst>
              <p:tags r:id="rId19"/>
            </p:custDataLst>
          </p:nvPr>
        </p:nvSpPr>
        <p:spPr>
          <a:xfrm>
            <a:off x="1594695" y="382968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5" hasCustomPrompt="1"/>
            <p:custDataLst>
              <p:tags r:id="rId20"/>
            </p:custDataLst>
          </p:nvPr>
        </p:nvSpPr>
        <p:spPr>
          <a:xfrm>
            <a:off x="1594695" y="4218480"/>
            <a:ext cx="289767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6" hasCustomPrompt="1"/>
            <p:custDataLst>
              <p:tags r:id="rId6"/>
            </p:custDataLst>
          </p:nvPr>
        </p:nvSpPr>
        <p:spPr>
          <a:xfrm>
            <a:off x="466740" y="1166400"/>
            <a:ext cx="2722650" cy="17496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700110" y="1360800"/>
            <a:ext cx="225591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700110" y="1788480"/>
            <a:ext cx="225591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/>
          <p:nvPr>
            <p:ph type="body" idx="16397" hasCustomPrompt="1"/>
            <p:custDataLst>
              <p:tags r:id="rId9"/>
            </p:custDataLst>
          </p:nvPr>
        </p:nvSpPr>
        <p:spPr>
          <a:xfrm>
            <a:off x="3306075" y="1166400"/>
            <a:ext cx="2722650" cy="17496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3539445" y="1360800"/>
            <a:ext cx="225591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3539445" y="1788480"/>
            <a:ext cx="225591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/>
          <p:nvPr>
            <p:ph type="body" idx="16398" hasCustomPrompt="1"/>
            <p:custDataLst>
              <p:tags r:id="rId12"/>
            </p:custDataLst>
          </p:nvPr>
        </p:nvSpPr>
        <p:spPr>
          <a:xfrm>
            <a:off x="6145410" y="1166400"/>
            <a:ext cx="2722650" cy="17496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6378780" y="1360800"/>
            <a:ext cx="225591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6378780" y="1788480"/>
            <a:ext cx="225591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/>
          <p:nvPr>
            <p:ph type="body" idx="16399" hasCustomPrompt="1"/>
            <p:custDataLst>
              <p:tags r:id="rId15"/>
            </p:custDataLst>
          </p:nvPr>
        </p:nvSpPr>
        <p:spPr>
          <a:xfrm>
            <a:off x="466740" y="3032640"/>
            <a:ext cx="2722650" cy="17496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2" hasCustomPrompt="1"/>
            <p:custDataLst>
              <p:tags r:id="rId16"/>
            </p:custDataLst>
          </p:nvPr>
        </p:nvSpPr>
        <p:spPr>
          <a:xfrm>
            <a:off x="700110" y="3227040"/>
            <a:ext cx="225591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3" hasCustomPrompt="1"/>
            <p:custDataLst>
              <p:tags r:id="rId17"/>
            </p:custDataLst>
          </p:nvPr>
        </p:nvSpPr>
        <p:spPr>
          <a:xfrm>
            <a:off x="700110" y="3654720"/>
            <a:ext cx="225591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/>
          <p:nvPr>
            <p:ph type="body" idx="16400" hasCustomPrompt="1"/>
            <p:custDataLst>
              <p:tags r:id="rId18"/>
            </p:custDataLst>
          </p:nvPr>
        </p:nvSpPr>
        <p:spPr>
          <a:xfrm>
            <a:off x="3306075" y="3032640"/>
            <a:ext cx="2722650" cy="1749600"/>
          </a:xfrm>
          <a:custGeom>
            <a:avLst/>
            <a:gdLst>
              <a:gd name="connisteX0" fmla="*/ 0 w 3556000"/>
              <a:gd name="connsiteY0" fmla="*/ 203200 h 2286000"/>
              <a:gd name="connisteX1" fmla="*/ 203200 w 3556000"/>
              <a:gd name="connsiteY1" fmla="*/ 0 h 2286000"/>
              <a:gd name="connisteX2" fmla="*/ 3352800 w 3556000"/>
              <a:gd name="connsiteY2" fmla="*/ 0 h 2286000"/>
              <a:gd name="connisteX3" fmla="*/ 3556000 w 3556000"/>
              <a:gd name="connsiteY3" fmla="*/ 203200 h 2286000"/>
              <a:gd name="connisteX4" fmla="*/ 3556000 w 3556000"/>
              <a:gd name="connsiteY4" fmla="*/ 2082800 h 2286000"/>
              <a:gd name="connisteX5" fmla="*/ 3352800 w 3556000"/>
              <a:gd name="connsiteY5" fmla="*/ 2286000 h 2286000"/>
              <a:gd name="connisteX6" fmla="*/ 203200 w 3556000"/>
              <a:gd name="connsiteY6" fmla="*/ 2286000 h 2286000"/>
              <a:gd name="connisteX7" fmla="*/ 0 w 3556000"/>
              <a:gd name="connsiteY7" fmla="*/ 2082800 h 2286000"/>
              <a:gd name="connisteX8" fmla="*/ 0 w 3556000"/>
              <a:gd name="connsiteY8" fmla="*/ 203200 h 228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56000" h="228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82800"/>
                </a:lnTo>
                <a:cubicBezTo>
                  <a:pt x="3556000" y="2195024"/>
                  <a:pt x="3465024" y="2286000"/>
                  <a:pt x="3352800" y="2286000"/>
                </a:cubicBezTo>
                <a:lnTo>
                  <a:pt x="203200" y="2286000"/>
                </a:lnTo>
                <a:cubicBezTo>
                  <a:pt x="90976" y="2286000"/>
                  <a:pt x="0" y="2195024"/>
                  <a:pt x="0" y="2082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/>
          <p:nvPr>
            <p:ph type="body" idx="16394" hasCustomPrompt="1"/>
            <p:custDataLst>
              <p:tags r:id="rId19"/>
            </p:custDataLst>
          </p:nvPr>
        </p:nvSpPr>
        <p:spPr>
          <a:xfrm>
            <a:off x="3539445" y="3227040"/>
            <a:ext cx="225591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5" hasCustomPrompt="1"/>
            <p:custDataLst>
              <p:tags r:id="rId20"/>
            </p:custDataLst>
          </p:nvPr>
        </p:nvSpPr>
        <p:spPr>
          <a:xfrm>
            <a:off x="3539445" y="3654720"/>
            <a:ext cx="225591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88" hasCustomPrompt="1"/>
            <p:custDataLst>
              <p:tags r:id="rId6"/>
            </p:custDataLst>
          </p:nvPr>
        </p:nvSpPr>
        <p:spPr>
          <a:xfrm>
            <a:off x="466740" y="1166400"/>
            <a:ext cx="4278450" cy="361584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4978560" y="2060640"/>
            <a:ext cx="388950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4978560" y="2488320"/>
            <a:ext cx="388950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6" hasCustomPrompt="1"/>
            <p:custDataLst>
              <p:tags r:id="rId6"/>
            </p:custDataLst>
          </p:nvPr>
        </p:nvSpPr>
        <p:spPr>
          <a:xfrm>
            <a:off x="466740" y="1166400"/>
            <a:ext cx="8401320" cy="163296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7" hasCustomPrompt="1"/>
            <p:custDataLst>
              <p:tags r:id="rId7"/>
            </p:custDataLst>
          </p:nvPr>
        </p:nvSpPr>
        <p:spPr>
          <a:xfrm>
            <a:off x="466740" y="3149280"/>
            <a:ext cx="38895" cy="163296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83425" y="3149280"/>
            <a:ext cx="1283535" cy="622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83425" y="3849120"/>
            <a:ext cx="128353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8" hasCustomPrompt="1"/>
            <p:custDataLst>
              <p:tags r:id="rId10"/>
            </p:custDataLst>
          </p:nvPr>
        </p:nvSpPr>
        <p:spPr>
          <a:xfrm>
            <a:off x="2217015" y="3149280"/>
            <a:ext cx="38895" cy="163296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2333700" y="3149280"/>
            <a:ext cx="1283535" cy="622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2333700" y="3849120"/>
            <a:ext cx="128353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/>
          <p:nvPr>
            <p:ph type="body" idx="16399" hasCustomPrompt="1"/>
            <p:custDataLst>
              <p:tags r:id="rId13"/>
            </p:custDataLst>
          </p:nvPr>
        </p:nvSpPr>
        <p:spPr>
          <a:xfrm>
            <a:off x="3967290" y="3149280"/>
            <a:ext cx="38895" cy="163296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0" hasCustomPrompt="1"/>
            <p:custDataLst>
              <p:tags r:id="rId14"/>
            </p:custDataLst>
          </p:nvPr>
        </p:nvSpPr>
        <p:spPr>
          <a:xfrm>
            <a:off x="4083975" y="3149280"/>
            <a:ext cx="1283535" cy="622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4083975" y="3849120"/>
            <a:ext cx="128353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/>
          <p:nvPr>
            <p:ph type="body" idx="16400" hasCustomPrompt="1"/>
            <p:custDataLst>
              <p:tags r:id="rId16"/>
            </p:custDataLst>
          </p:nvPr>
        </p:nvSpPr>
        <p:spPr>
          <a:xfrm>
            <a:off x="5717565" y="3149280"/>
            <a:ext cx="38895" cy="163296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2" hasCustomPrompt="1"/>
            <p:custDataLst>
              <p:tags r:id="rId17"/>
            </p:custDataLst>
          </p:nvPr>
        </p:nvSpPr>
        <p:spPr>
          <a:xfrm>
            <a:off x="5834250" y="3149280"/>
            <a:ext cx="1283535" cy="622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/>
          <p:nvPr>
            <p:ph type="body" idx="16393" hasCustomPrompt="1"/>
            <p:custDataLst>
              <p:tags r:id="rId18"/>
            </p:custDataLst>
          </p:nvPr>
        </p:nvSpPr>
        <p:spPr>
          <a:xfrm>
            <a:off x="5834250" y="3849120"/>
            <a:ext cx="128353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5" name="装饰  4"/>
          <p:cNvSpPr/>
          <p:nvPr>
            <p:ph type="body" idx="16401" hasCustomPrompt="1"/>
            <p:custDataLst>
              <p:tags r:id="rId19"/>
            </p:custDataLst>
          </p:nvPr>
        </p:nvSpPr>
        <p:spPr>
          <a:xfrm>
            <a:off x="7467840" y="3149280"/>
            <a:ext cx="38895" cy="163296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4" hasCustomPrompt="1"/>
            <p:custDataLst>
              <p:tags r:id="rId20"/>
            </p:custDataLst>
          </p:nvPr>
        </p:nvSpPr>
        <p:spPr>
          <a:xfrm>
            <a:off x="7584525" y="3149280"/>
            <a:ext cx="1283535" cy="622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/>
          <p:nvPr>
            <p:ph type="body" idx="16395" hasCustomPrompt="1"/>
            <p:custDataLst>
              <p:tags r:id="rId21"/>
            </p:custDataLst>
          </p:nvPr>
        </p:nvSpPr>
        <p:spPr>
          <a:xfrm>
            <a:off x="7584525" y="3849120"/>
            <a:ext cx="128353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400355"/>
            <a:ext cx="8051265" cy="1014525"/>
          </a:xfrm>
        </p:spPr>
        <p:txBody>
          <a:bodyPr/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1755" y="1518155"/>
            <a:ext cx="8051265" cy="3330316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2625413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88" hasCustomPrompt="1"/>
            <p:custDataLst>
              <p:tags r:id="rId6"/>
            </p:custDataLst>
          </p:nvPr>
        </p:nvSpPr>
        <p:spPr>
          <a:xfrm>
            <a:off x="466740" y="2604960"/>
            <a:ext cx="8401320" cy="217728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89" hasCustomPrompt="1"/>
            <p:custDataLst>
              <p:tags r:id="rId7"/>
            </p:custDataLst>
          </p:nvPr>
        </p:nvSpPr>
        <p:spPr>
          <a:xfrm>
            <a:off x="3558893" y="466560"/>
            <a:ext cx="38895" cy="178848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3675578" y="466560"/>
            <a:ext cx="519248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3675578" y="855360"/>
            <a:ext cx="5192483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左标右内-装饰左-默认位置-并列-29_26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1808618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86" hasCustomPrompt="1"/>
            <p:custDataLst>
              <p:tags r:id="rId6"/>
            </p:custDataLst>
          </p:nvPr>
        </p:nvSpPr>
        <p:spPr>
          <a:xfrm>
            <a:off x="466740" y="2041200"/>
            <a:ext cx="1808618" cy="25660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5" hasCustomPrompt="1"/>
            <p:custDataLst>
              <p:tags r:id="rId7"/>
            </p:custDataLst>
          </p:nvPr>
        </p:nvSpPr>
        <p:spPr>
          <a:xfrm>
            <a:off x="2742098" y="466560"/>
            <a:ext cx="6125963" cy="4315680"/>
          </a:xfrm>
          <a:custGeom>
            <a:avLst/>
            <a:gdLst>
              <a:gd name="connisteX0" fmla="*/ 0 w 8001000"/>
              <a:gd name="connsiteY0" fmla="*/ 203200 h 5638800"/>
              <a:gd name="connisteX1" fmla="*/ 203200 w 8001000"/>
              <a:gd name="connsiteY1" fmla="*/ 0 h 5638800"/>
              <a:gd name="connisteX2" fmla="*/ 7797800 w 8001000"/>
              <a:gd name="connsiteY2" fmla="*/ 0 h 5638800"/>
              <a:gd name="connisteX3" fmla="*/ 8001000 w 8001000"/>
              <a:gd name="connsiteY3" fmla="*/ 203200 h 5638800"/>
              <a:gd name="connisteX4" fmla="*/ 8001000 w 8001000"/>
              <a:gd name="connsiteY4" fmla="*/ 5435600 h 5638800"/>
              <a:gd name="connisteX5" fmla="*/ 7797800 w 8001000"/>
              <a:gd name="connsiteY5" fmla="*/ 5638800 h 5638800"/>
              <a:gd name="connisteX6" fmla="*/ 203200 w 8001000"/>
              <a:gd name="connsiteY6" fmla="*/ 5638800 h 5638800"/>
              <a:gd name="connisteX7" fmla="*/ 0 w 8001000"/>
              <a:gd name="connsiteY7" fmla="*/ 5435600 h 5638800"/>
              <a:gd name="connisteX8" fmla="*/ 0 w 80010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80010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797800" y="0"/>
                </a:lnTo>
                <a:cubicBezTo>
                  <a:pt x="7910024" y="0"/>
                  <a:pt x="8001000" y="90976"/>
                  <a:pt x="8001000" y="203200"/>
                </a:cubicBezTo>
                <a:lnTo>
                  <a:pt x="8001000" y="5435600"/>
                </a:lnTo>
                <a:cubicBezTo>
                  <a:pt x="8001000" y="5547824"/>
                  <a:pt x="7910024" y="5638800"/>
                  <a:pt x="77978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/>
          <p:nvPr>
            <p:ph type="pic" idx="16396" hasCustomPrompt="1"/>
            <p:custDataLst>
              <p:tags r:id="rId8"/>
            </p:custDataLst>
          </p:nvPr>
        </p:nvSpPr>
        <p:spPr>
          <a:xfrm>
            <a:off x="3053258" y="874800"/>
            <a:ext cx="700110" cy="699840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3947843" y="797040"/>
            <a:ext cx="460905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3947843" y="1185840"/>
            <a:ext cx="460905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图片占位符 16"/>
          <p:cNvSpPr/>
          <p:nvPr>
            <p:ph type="pic" idx="16397" hasCustomPrompt="1"/>
            <p:custDataLst>
              <p:tags r:id="rId11"/>
            </p:custDataLst>
          </p:nvPr>
        </p:nvSpPr>
        <p:spPr>
          <a:xfrm>
            <a:off x="3053258" y="1807920"/>
            <a:ext cx="700110" cy="699840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3947843" y="1730160"/>
            <a:ext cx="460905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3947843" y="2118960"/>
            <a:ext cx="460905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图片占位符 19"/>
          <p:cNvSpPr/>
          <p:nvPr>
            <p:ph type="pic" idx="16398" hasCustomPrompt="1"/>
            <p:custDataLst>
              <p:tags r:id="rId14"/>
            </p:custDataLst>
          </p:nvPr>
        </p:nvSpPr>
        <p:spPr>
          <a:xfrm>
            <a:off x="3053258" y="2741040"/>
            <a:ext cx="700110" cy="699840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3947843" y="2663280"/>
            <a:ext cx="460905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2" hasCustomPrompt="1"/>
            <p:custDataLst>
              <p:tags r:id="rId16"/>
            </p:custDataLst>
          </p:nvPr>
        </p:nvSpPr>
        <p:spPr>
          <a:xfrm>
            <a:off x="3947843" y="3052080"/>
            <a:ext cx="460905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图片占位符 22"/>
          <p:cNvSpPr/>
          <p:nvPr>
            <p:ph type="pic" idx="16399" hasCustomPrompt="1"/>
            <p:custDataLst>
              <p:tags r:id="rId17"/>
            </p:custDataLst>
          </p:nvPr>
        </p:nvSpPr>
        <p:spPr>
          <a:xfrm>
            <a:off x="3053258" y="3674160"/>
            <a:ext cx="700110" cy="699840"/>
          </a:xfrm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/>
          <p:nvPr>
            <p:ph type="body" idx="16393" hasCustomPrompt="1"/>
            <p:custDataLst>
              <p:tags r:id="rId18"/>
            </p:custDataLst>
          </p:nvPr>
        </p:nvSpPr>
        <p:spPr>
          <a:xfrm>
            <a:off x="3947843" y="3596400"/>
            <a:ext cx="460905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/>
          <p:nvPr>
            <p:ph type="body" idx="16394" hasCustomPrompt="1"/>
            <p:custDataLst>
              <p:tags r:id="rId19"/>
            </p:custDataLst>
          </p:nvPr>
        </p:nvSpPr>
        <p:spPr>
          <a:xfrm>
            <a:off x="3947843" y="3985200"/>
            <a:ext cx="460905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3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401" hasCustomPrompt="1"/>
            <p:custDataLst>
              <p:tags r:id="rId6"/>
            </p:custDataLst>
          </p:nvPr>
        </p:nvSpPr>
        <p:spPr>
          <a:xfrm>
            <a:off x="466740" y="1574640"/>
            <a:ext cx="466740" cy="46656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583425" y="1710720"/>
            <a:ext cx="233370" cy="1944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1089060" y="13996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1089060" y="17496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402" hasCustomPrompt="1"/>
            <p:custDataLst>
              <p:tags r:id="rId10"/>
            </p:custDataLst>
          </p:nvPr>
        </p:nvSpPr>
        <p:spPr>
          <a:xfrm>
            <a:off x="4842428" y="1574640"/>
            <a:ext cx="466740" cy="46656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1" hasCustomPrompt="1"/>
            <p:custDataLst>
              <p:tags r:id="rId11"/>
            </p:custDataLst>
          </p:nvPr>
        </p:nvSpPr>
        <p:spPr>
          <a:xfrm>
            <a:off x="4959113" y="1710720"/>
            <a:ext cx="233370" cy="1944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5464748" y="13996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5464748" y="17496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403" hasCustomPrompt="1"/>
            <p:custDataLst>
              <p:tags r:id="rId14"/>
            </p:custDataLst>
          </p:nvPr>
        </p:nvSpPr>
        <p:spPr>
          <a:xfrm>
            <a:off x="466740" y="2741040"/>
            <a:ext cx="466740" cy="46656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4" hasCustomPrompt="1"/>
            <p:custDataLst>
              <p:tags r:id="rId15"/>
            </p:custDataLst>
          </p:nvPr>
        </p:nvSpPr>
        <p:spPr>
          <a:xfrm>
            <a:off x="583425" y="2877120"/>
            <a:ext cx="233370" cy="1944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2" hasCustomPrompt="1"/>
            <p:custDataLst>
              <p:tags r:id="rId16"/>
            </p:custDataLst>
          </p:nvPr>
        </p:nvSpPr>
        <p:spPr>
          <a:xfrm>
            <a:off x="1089060" y="25660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3" hasCustomPrompt="1"/>
            <p:custDataLst>
              <p:tags r:id="rId17"/>
            </p:custDataLst>
          </p:nvPr>
        </p:nvSpPr>
        <p:spPr>
          <a:xfrm>
            <a:off x="1089060" y="29160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/>
          <p:nvPr>
            <p:ph type="body" idx="16404" hasCustomPrompt="1"/>
            <p:custDataLst>
              <p:tags r:id="rId18"/>
            </p:custDataLst>
          </p:nvPr>
        </p:nvSpPr>
        <p:spPr>
          <a:xfrm>
            <a:off x="4842428" y="2741040"/>
            <a:ext cx="466740" cy="46656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/>
          <p:nvPr>
            <p:ph type="body" idx="16397" hasCustomPrompt="1"/>
            <p:custDataLst>
              <p:tags r:id="rId19"/>
            </p:custDataLst>
          </p:nvPr>
        </p:nvSpPr>
        <p:spPr>
          <a:xfrm>
            <a:off x="4959113" y="2877120"/>
            <a:ext cx="233370" cy="1944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5" hasCustomPrompt="1"/>
            <p:custDataLst>
              <p:tags r:id="rId20"/>
            </p:custDataLst>
          </p:nvPr>
        </p:nvSpPr>
        <p:spPr>
          <a:xfrm>
            <a:off x="5464748" y="25660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/>
          <p:nvPr>
            <p:ph type="body" idx="16396" hasCustomPrompt="1"/>
            <p:custDataLst>
              <p:tags r:id="rId21"/>
            </p:custDataLst>
          </p:nvPr>
        </p:nvSpPr>
        <p:spPr>
          <a:xfrm>
            <a:off x="5464748" y="29160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8" name="装饰  7"/>
          <p:cNvSpPr/>
          <p:nvPr>
            <p:ph type="body" idx="16405" hasCustomPrompt="1"/>
            <p:custDataLst>
              <p:tags r:id="rId22"/>
            </p:custDataLst>
          </p:nvPr>
        </p:nvSpPr>
        <p:spPr>
          <a:xfrm>
            <a:off x="466740" y="3907440"/>
            <a:ext cx="466740" cy="46656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/>
          <p:nvPr>
            <p:ph type="body" idx="16400" hasCustomPrompt="1"/>
            <p:custDataLst>
              <p:tags r:id="rId23"/>
            </p:custDataLst>
          </p:nvPr>
        </p:nvSpPr>
        <p:spPr>
          <a:xfrm>
            <a:off x="583425" y="4043520"/>
            <a:ext cx="233370" cy="1944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30" name="文本占位符 29"/>
          <p:cNvSpPr/>
          <p:nvPr>
            <p:ph type="body" idx="16398" hasCustomPrompt="1"/>
            <p:custDataLst>
              <p:tags r:id="rId24"/>
            </p:custDataLst>
          </p:nvPr>
        </p:nvSpPr>
        <p:spPr>
          <a:xfrm>
            <a:off x="1089060" y="37324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1" name="文本占位符 30"/>
          <p:cNvSpPr/>
          <p:nvPr>
            <p:ph type="body" idx="16399" hasCustomPrompt="1"/>
            <p:custDataLst>
              <p:tags r:id="rId25"/>
            </p:custDataLst>
          </p:nvPr>
        </p:nvSpPr>
        <p:spPr>
          <a:xfrm>
            <a:off x="1089060" y="40824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88" hasCustomPrompt="1"/>
            <p:custDataLst>
              <p:tags r:id="rId6"/>
            </p:custDataLst>
          </p:nvPr>
        </p:nvSpPr>
        <p:spPr>
          <a:xfrm>
            <a:off x="491049" y="163296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1089060" y="13996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1089060" y="17496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91" hasCustomPrompt="1"/>
            <p:custDataLst>
              <p:tags r:id="rId9"/>
            </p:custDataLst>
          </p:nvPr>
        </p:nvSpPr>
        <p:spPr>
          <a:xfrm>
            <a:off x="4866737" y="163296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5464748" y="13996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1"/>
            </p:custDataLst>
          </p:nvPr>
        </p:nvSpPr>
        <p:spPr>
          <a:xfrm>
            <a:off x="5464748" y="17496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4" hasCustomPrompt="1"/>
            <p:custDataLst>
              <p:tags r:id="rId12"/>
            </p:custDataLst>
          </p:nvPr>
        </p:nvSpPr>
        <p:spPr>
          <a:xfrm>
            <a:off x="491049" y="279936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2" hasCustomPrompt="1"/>
            <p:custDataLst>
              <p:tags r:id="rId13"/>
            </p:custDataLst>
          </p:nvPr>
        </p:nvSpPr>
        <p:spPr>
          <a:xfrm>
            <a:off x="1089060" y="25660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3" hasCustomPrompt="1"/>
            <p:custDataLst>
              <p:tags r:id="rId14"/>
            </p:custDataLst>
          </p:nvPr>
        </p:nvSpPr>
        <p:spPr>
          <a:xfrm>
            <a:off x="1089060" y="29160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7" hasCustomPrompt="1"/>
            <p:custDataLst>
              <p:tags r:id="rId15"/>
            </p:custDataLst>
          </p:nvPr>
        </p:nvSpPr>
        <p:spPr>
          <a:xfrm>
            <a:off x="4866737" y="279936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5" hasCustomPrompt="1"/>
            <p:custDataLst>
              <p:tags r:id="rId16"/>
            </p:custDataLst>
          </p:nvPr>
        </p:nvSpPr>
        <p:spPr>
          <a:xfrm>
            <a:off x="5464748" y="25660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6" hasCustomPrompt="1"/>
            <p:custDataLst>
              <p:tags r:id="rId17"/>
            </p:custDataLst>
          </p:nvPr>
        </p:nvSpPr>
        <p:spPr>
          <a:xfrm>
            <a:off x="5464748" y="29160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文本占位符 23"/>
          <p:cNvSpPr/>
          <p:nvPr>
            <p:ph type="body" idx="16400" hasCustomPrompt="1"/>
            <p:custDataLst>
              <p:tags r:id="rId18"/>
            </p:custDataLst>
          </p:nvPr>
        </p:nvSpPr>
        <p:spPr>
          <a:xfrm>
            <a:off x="491049" y="396576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5" name="文本占位符 24"/>
          <p:cNvSpPr/>
          <p:nvPr>
            <p:ph type="body" idx="16398" hasCustomPrompt="1"/>
            <p:custDataLst>
              <p:tags r:id="rId19"/>
            </p:custDataLst>
          </p:nvPr>
        </p:nvSpPr>
        <p:spPr>
          <a:xfrm>
            <a:off x="1089060" y="3732480"/>
            <a:ext cx="3403313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6" name="文本占位符 25"/>
          <p:cNvSpPr/>
          <p:nvPr>
            <p:ph type="body" idx="16399" hasCustomPrompt="1"/>
            <p:custDataLst>
              <p:tags r:id="rId20"/>
            </p:custDataLst>
          </p:nvPr>
        </p:nvSpPr>
        <p:spPr>
          <a:xfrm>
            <a:off x="1089060" y="4082400"/>
            <a:ext cx="340331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86" hasCustomPrompt="1"/>
            <p:custDataLst>
              <p:tags r:id="rId6"/>
            </p:custDataLst>
          </p:nvPr>
        </p:nvSpPr>
        <p:spPr>
          <a:xfrm>
            <a:off x="466740" y="20606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7" hasCustomPrompt="1"/>
            <p:custDataLst>
              <p:tags r:id="rId7"/>
            </p:custDataLst>
          </p:nvPr>
        </p:nvSpPr>
        <p:spPr>
          <a:xfrm>
            <a:off x="466740" y="248832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8" hasCustomPrompt="1"/>
            <p:custDataLst>
              <p:tags r:id="rId8"/>
            </p:custDataLst>
          </p:nvPr>
        </p:nvSpPr>
        <p:spPr>
          <a:xfrm>
            <a:off x="3422760" y="20606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9" hasCustomPrompt="1"/>
            <p:custDataLst>
              <p:tags r:id="rId9"/>
            </p:custDataLst>
          </p:nvPr>
        </p:nvSpPr>
        <p:spPr>
          <a:xfrm>
            <a:off x="3422760" y="248832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6378780" y="20606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1" hasCustomPrompt="1"/>
            <p:custDataLst>
              <p:tags r:id="rId11"/>
            </p:custDataLst>
          </p:nvPr>
        </p:nvSpPr>
        <p:spPr>
          <a:xfrm>
            <a:off x="6378780" y="248832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/>
          <p:nvPr>
            <p:ph type="body" idx="16395" hasCustomPrompt="1"/>
            <p:custDataLst>
              <p:tags r:id="rId6"/>
            </p:custDataLst>
          </p:nvPr>
        </p:nvSpPr>
        <p:spPr>
          <a:xfrm>
            <a:off x="1361325" y="1632960"/>
            <a:ext cx="700110" cy="69984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1502319" y="180792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466740" y="25272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466740" y="291600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6" hasCustomPrompt="1"/>
            <p:custDataLst>
              <p:tags r:id="rId10"/>
            </p:custDataLst>
          </p:nvPr>
        </p:nvSpPr>
        <p:spPr>
          <a:xfrm>
            <a:off x="4317345" y="1632960"/>
            <a:ext cx="700110" cy="69984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1" hasCustomPrompt="1"/>
            <p:custDataLst>
              <p:tags r:id="rId11"/>
            </p:custDataLst>
          </p:nvPr>
        </p:nvSpPr>
        <p:spPr>
          <a:xfrm>
            <a:off x="4458339" y="180792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3422760" y="25272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3422760" y="291600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7" hasCustomPrompt="1"/>
            <p:custDataLst>
              <p:tags r:id="rId14"/>
            </p:custDataLst>
          </p:nvPr>
        </p:nvSpPr>
        <p:spPr>
          <a:xfrm>
            <a:off x="7273365" y="1632960"/>
            <a:ext cx="700110" cy="699840"/>
          </a:xfrm>
          <a:custGeom>
            <a:avLst/>
            <a:gdLst>
              <a:gd name="connisteX0" fmla="*/ 0 w 914400"/>
              <a:gd name="connsiteY0" fmla="*/ 203200 h 914400"/>
              <a:gd name="connisteX1" fmla="*/ 203200 w 914400"/>
              <a:gd name="connsiteY1" fmla="*/ 0 h 914400"/>
              <a:gd name="connisteX2" fmla="*/ 711200 w 914400"/>
              <a:gd name="connsiteY2" fmla="*/ 0 h 914400"/>
              <a:gd name="connisteX3" fmla="*/ 914400 w 914400"/>
              <a:gd name="connsiteY3" fmla="*/ 203200 h 914400"/>
              <a:gd name="connisteX4" fmla="*/ 914400 w 914400"/>
              <a:gd name="connsiteY4" fmla="*/ 711200 h 914400"/>
              <a:gd name="connisteX5" fmla="*/ 711200 w 914400"/>
              <a:gd name="connsiteY5" fmla="*/ 914400 h 914400"/>
              <a:gd name="connisteX6" fmla="*/ 203200 w 914400"/>
              <a:gd name="connsiteY6" fmla="*/ 914400 h 914400"/>
              <a:gd name="connisteX7" fmla="*/ 0 w 914400"/>
              <a:gd name="connsiteY7" fmla="*/ 711200 h 914400"/>
              <a:gd name="connisteX8" fmla="*/ 0 w 914400"/>
              <a:gd name="connsiteY8" fmla="*/ 203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11200" y="0"/>
                </a:lnTo>
                <a:cubicBezTo>
                  <a:pt x="823424" y="0"/>
                  <a:pt x="914400" y="90976"/>
                  <a:pt x="914400" y="203200"/>
                </a:cubicBezTo>
                <a:lnTo>
                  <a:pt x="914400" y="711200"/>
                </a:lnTo>
                <a:cubicBezTo>
                  <a:pt x="914400" y="823424"/>
                  <a:pt x="823424" y="914400"/>
                  <a:pt x="711200" y="914400"/>
                </a:cubicBezTo>
                <a:lnTo>
                  <a:pt x="203200" y="914400"/>
                </a:lnTo>
                <a:cubicBezTo>
                  <a:pt x="90976" y="914400"/>
                  <a:pt x="0" y="823424"/>
                  <a:pt x="0" y="71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4" hasCustomPrompt="1"/>
            <p:custDataLst>
              <p:tags r:id="rId15"/>
            </p:custDataLst>
          </p:nvPr>
        </p:nvSpPr>
        <p:spPr>
          <a:xfrm>
            <a:off x="7414359" y="1807920"/>
            <a:ext cx="418121" cy="34992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2" hasCustomPrompt="1"/>
            <p:custDataLst>
              <p:tags r:id="rId16"/>
            </p:custDataLst>
          </p:nvPr>
        </p:nvSpPr>
        <p:spPr>
          <a:xfrm>
            <a:off x="6378780" y="252720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/>
          <p:nvPr>
            <p:ph type="body" idx="16393" hasCustomPrompt="1"/>
            <p:custDataLst>
              <p:tags r:id="rId17"/>
            </p:custDataLst>
          </p:nvPr>
        </p:nvSpPr>
        <p:spPr>
          <a:xfrm>
            <a:off x="6378780" y="2916000"/>
            <a:ext cx="2489280" cy="139968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/>
          <p:nvPr>
            <p:ph type="body" idx="16386" hasCustomPrompt="1"/>
            <p:custDataLst>
              <p:tags r:id="rId6"/>
            </p:custDataLst>
          </p:nvPr>
        </p:nvSpPr>
        <p:spPr>
          <a:xfrm>
            <a:off x="466740" y="163296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2" hasCustomPrompt="1"/>
            <p:custDataLst>
              <p:tags r:id="rId7"/>
            </p:custDataLst>
          </p:nvPr>
        </p:nvSpPr>
        <p:spPr>
          <a:xfrm>
            <a:off x="466740" y="2060640"/>
            <a:ext cx="2644860" cy="225504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700110" y="2721600"/>
            <a:ext cx="217812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3344970" y="163296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3" hasCustomPrompt="1"/>
            <p:custDataLst>
              <p:tags r:id="rId10"/>
            </p:custDataLst>
          </p:nvPr>
        </p:nvSpPr>
        <p:spPr>
          <a:xfrm>
            <a:off x="3344970" y="2060640"/>
            <a:ext cx="2644860" cy="225504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3578340" y="2721600"/>
            <a:ext cx="217812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0" hasCustomPrompt="1"/>
            <p:custDataLst>
              <p:tags r:id="rId12"/>
            </p:custDataLst>
          </p:nvPr>
        </p:nvSpPr>
        <p:spPr>
          <a:xfrm>
            <a:off x="6223200" y="1632960"/>
            <a:ext cx="264486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/>
          <p:nvPr>
            <p:ph type="body" idx="16394" hasCustomPrompt="1"/>
            <p:custDataLst>
              <p:tags r:id="rId13"/>
            </p:custDataLst>
          </p:nvPr>
        </p:nvSpPr>
        <p:spPr>
          <a:xfrm>
            <a:off x="6223200" y="2060640"/>
            <a:ext cx="2644860" cy="225504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6456570" y="2721600"/>
            <a:ext cx="217812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466740" y="1166400"/>
            <a:ext cx="8401320" cy="190512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466740" y="34214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466740" y="3849120"/>
            <a:ext cx="248928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8" hasCustomPrompt="1"/>
            <p:custDataLst>
              <p:tags r:id="rId9"/>
            </p:custDataLst>
          </p:nvPr>
        </p:nvSpPr>
        <p:spPr>
          <a:xfrm>
            <a:off x="3422760" y="34214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89" hasCustomPrompt="1"/>
            <p:custDataLst>
              <p:tags r:id="rId10"/>
            </p:custDataLst>
          </p:nvPr>
        </p:nvSpPr>
        <p:spPr>
          <a:xfrm>
            <a:off x="3422760" y="3849120"/>
            <a:ext cx="248928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90" hasCustomPrompt="1"/>
            <p:custDataLst>
              <p:tags r:id="rId11"/>
            </p:custDataLst>
          </p:nvPr>
        </p:nvSpPr>
        <p:spPr>
          <a:xfrm>
            <a:off x="6378780" y="3421440"/>
            <a:ext cx="2489280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1" hasCustomPrompt="1"/>
            <p:custDataLst>
              <p:tags r:id="rId12"/>
            </p:custDataLst>
          </p:nvPr>
        </p:nvSpPr>
        <p:spPr>
          <a:xfrm>
            <a:off x="6378780" y="3849120"/>
            <a:ext cx="2489280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466740" y="1166400"/>
            <a:ext cx="8401320" cy="1944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3" hasCustomPrompt="1"/>
            <p:custDataLst>
              <p:tags r:id="rId7"/>
            </p:custDataLst>
          </p:nvPr>
        </p:nvSpPr>
        <p:spPr>
          <a:xfrm>
            <a:off x="466740" y="3460320"/>
            <a:ext cx="38895" cy="132192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83425" y="3460320"/>
            <a:ext cx="237259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83425" y="3849120"/>
            <a:ext cx="237259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4" hasCustomPrompt="1"/>
            <p:custDataLst>
              <p:tags r:id="rId10"/>
            </p:custDataLst>
          </p:nvPr>
        </p:nvSpPr>
        <p:spPr>
          <a:xfrm>
            <a:off x="3422760" y="3460320"/>
            <a:ext cx="38895" cy="132192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3539445" y="3460320"/>
            <a:ext cx="237259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3539445" y="3849120"/>
            <a:ext cx="237259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/>
          <p:nvPr>
            <p:ph type="body" idx="16395" hasCustomPrompt="1"/>
            <p:custDataLst>
              <p:tags r:id="rId13"/>
            </p:custDataLst>
          </p:nvPr>
        </p:nvSpPr>
        <p:spPr>
          <a:xfrm>
            <a:off x="6378780" y="3460320"/>
            <a:ext cx="38895" cy="132192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0" hasCustomPrompt="1"/>
            <p:custDataLst>
              <p:tags r:id="rId14"/>
            </p:custDataLst>
          </p:nvPr>
        </p:nvSpPr>
        <p:spPr>
          <a:xfrm>
            <a:off x="6495465" y="3460320"/>
            <a:ext cx="237259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6495465" y="3849120"/>
            <a:ext cx="2372595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/>
          <p:nvPr>
            <p:ph type="pic" idx="16392" hasCustomPrompt="1"/>
            <p:custDataLst>
              <p:tags r:id="rId6"/>
            </p:custDataLst>
          </p:nvPr>
        </p:nvSpPr>
        <p:spPr>
          <a:xfrm>
            <a:off x="466740" y="122472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6" hasCustomPrompt="1"/>
            <p:custDataLst>
              <p:tags r:id="rId7"/>
            </p:custDataLst>
          </p:nvPr>
        </p:nvSpPr>
        <p:spPr>
          <a:xfrm>
            <a:off x="1594695" y="1263600"/>
            <a:ext cx="727336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7" hasCustomPrompt="1"/>
            <p:custDataLst>
              <p:tags r:id="rId8"/>
            </p:custDataLst>
          </p:nvPr>
        </p:nvSpPr>
        <p:spPr>
          <a:xfrm>
            <a:off x="1594695" y="1652400"/>
            <a:ext cx="727336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/>
          <p:nvPr>
            <p:ph type="pic" idx="16393" hasCustomPrompt="1"/>
            <p:custDataLst>
              <p:tags r:id="rId9"/>
            </p:custDataLst>
          </p:nvPr>
        </p:nvSpPr>
        <p:spPr>
          <a:xfrm>
            <a:off x="466740" y="250776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/>
          <p:nvPr>
            <p:ph type="body" idx="16388" hasCustomPrompt="1"/>
            <p:custDataLst>
              <p:tags r:id="rId10"/>
            </p:custDataLst>
          </p:nvPr>
        </p:nvSpPr>
        <p:spPr>
          <a:xfrm>
            <a:off x="1594695" y="2546640"/>
            <a:ext cx="727336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9" hasCustomPrompt="1"/>
            <p:custDataLst>
              <p:tags r:id="rId11"/>
            </p:custDataLst>
          </p:nvPr>
        </p:nvSpPr>
        <p:spPr>
          <a:xfrm>
            <a:off x="1594695" y="2935440"/>
            <a:ext cx="727336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/>
          <p:nvPr>
            <p:ph type="pic" idx="16394" hasCustomPrompt="1"/>
            <p:custDataLst>
              <p:tags r:id="rId12"/>
            </p:custDataLst>
          </p:nvPr>
        </p:nvSpPr>
        <p:spPr>
          <a:xfrm>
            <a:off x="466740" y="379080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07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92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765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765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765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765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765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76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/>
          <p:nvPr>
            <p:ph type="body" idx="16390" hasCustomPrompt="1"/>
            <p:custDataLst>
              <p:tags r:id="rId13"/>
            </p:custDataLst>
          </p:nvPr>
        </p:nvSpPr>
        <p:spPr>
          <a:xfrm>
            <a:off x="1594695" y="3829680"/>
            <a:ext cx="7273365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1" hasCustomPrompt="1"/>
            <p:custDataLst>
              <p:tags r:id="rId14"/>
            </p:custDataLst>
          </p:nvPr>
        </p:nvSpPr>
        <p:spPr>
          <a:xfrm>
            <a:off x="1594695" y="4218480"/>
            <a:ext cx="7273365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标题 10"/>
          <p:cNvSpPr/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66740" y="408240"/>
            <a:ext cx="5659223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/>
          <p:nvPr>
            <p:ph idx="16392" hasCustomPrompt="1"/>
            <p:custDataLst>
              <p:tags r:id="rId6"/>
            </p:custDataLst>
          </p:nvPr>
        </p:nvSpPr>
        <p:spPr>
          <a:xfrm>
            <a:off x="6592703" y="0"/>
            <a:ext cx="2742098" cy="52488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/>
          <p:nvPr>
            <p:ph type="body" idx="16393" hasCustomPrompt="1"/>
            <p:custDataLst>
              <p:tags r:id="rId7"/>
            </p:custDataLst>
          </p:nvPr>
        </p:nvSpPr>
        <p:spPr>
          <a:xfrm>
            <a:off x="466740" y="174960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/>
          <p:nvPr>
            <p:ph type="body" idx="16386" hasCustomPrompt="1"/>
            <p:custDataLst>
              <p:tags r:id="rId8"/>
            </p:custDataLst>
          </p:nvPr>
        </p:nvSpPr>
        <p:spPr>
          <a:xfrm>
            <a:off x="583425" y="1749600"/>
            <a:ext cx="554253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583425" y="2138400"/>
            <a:ext cx="554253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/>
          <p:nvPr>
            <p:ph type="body" idx="16394" hasCustomPrompt="1"/>
            <p:custDataLst>
              <p:tags r:id="rId10"/>
            </p:custDataLst>
          </p:nvPr>
        </p:nvSpPr>
        <p:spPr>
          <a:xfrm>
            <a:off x="466740" y="283824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/>
          <p:nvPr>
            <p:ph type="body" idx="16388" hasCustomPrompt="1"/>
            <p:custDataLst>
              <p:tags r:id="rId11"/>
            </p:custDataLst>
          </p:nvPr>
        </p:nvSpPr>
        <p:spPr>
          <a:xfrm>
            <a:off x="583425" y="2838240"/>
            <a:ext cx="554253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583425" y="3227040"/>
            <a:ext cx="554253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/>
          <p:nvPr>
            <p:ph type="body" idx="16395" hasCustomPrompt="1"/>
            <p:custDataLst>
              <p:tags r:id="rId13"/>
            </p:custDataLst>
          </p:nvPr>
        </p:nvSpPr>
        <p:spPr>
          <a:xfrm>
            <a:off x="466740" y="3926880"/>
            <a:ext cx="38895" cy="85536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/>
          <p:nvPr>
            <p:ph type="body" idx="16390" hasCustomPrompt="1"/>
            <p:custDataLst>
              <p:tags r:id="rId14"/>
            </p:custDataLst>
          </p:nvPr>
        </p:nvSpPr>
        <p:spPr>
          <a:xfrm>
            <a:off x="583425" y="3926880"/>
            <a:ext cx="554253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583425" y="4315680"/>
            <a:ext cx="5542538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/>
          <p:cNvSpPr/>
          <p:nvPr userDrawn="1">
            <p:custDataLst>
              <p:tags r:id="rId2"/>
            </p:custDataLst>
          </p:nvPr>
        </p:nvSpPr>
        <p:spPr>
          <a:xfrm>
            <a:off x="0" y="4187931"/>
            <a:ext cx="1043084" cy="1060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日期占位符 3"/>
          <p:cNvSpPr/>
          <p:nvPr>
            <p:ph type="dt" sz="half" idx="16385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/>
          <p:nvPr>
            <p:ph type="ftr" sz="quarter" idx="16386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/>
          <p:nvPr>
            <p:ph type="sldNum" sz="quarter" idx="16387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/>
          <p:nvPr>
            <p:ph type="title" idx="16388" hasCustomPrompt="1"/>
            <p:custDataLst>
              <p:tags r:id="rId6"/>
            </p:custDataLst>
          </p:nvPr>
        </p:nvSpPr>
        <p:spPr>
          <a:xfrm>
            <a:off x="777900" y="2702160"/>
            <a:ext cx="4863496" cy="11664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7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3" name="文本占位符 2"/>
          <p:cNvSpPr/>
          <p:nvPr>
            <p:ph type="body" idx="16389" hasCustomPrompt="1"/>
            <p:custDataLst>
              <p:tags r:id="rId7"/>
            </p:custDataLst>
          </p:nvPr>
        </p:nvSpPr>
        <p:spPr>
          <a:xfrm>
            <a:off x="777900" y="1458000"/>
            <a:ext cx="1169281" cy="11664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510" b="1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2" name="直角三角形 1"/>
          <p:cNvSpPr/>
          <p:nvPr userDrawn="1">
            <p:custDataLst>
              <p:tags r:id="rId8"/>
            </p:custDataLst>
          </p:nvPr>
        </p:nvSpPr>
        <p:spPr>
          <a:xfrm flipH="1">
            <a:off x="4556271" y="194400"/>
            <a:ext cx="4778529" cy="486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直角三角形 2"/>
          <p:cNvSpPr/>
          <p:nvPr userDrawn="1">
            <p:custDataLst>
              <p:tags r:id="rId9"/>
            </p:custDataLst>
          </p:nvPr>
        </p:nvSpPr>
        <p:spPr>
          <a:xfrm flipH="1">
            <a:off x="4556271" y="388801"/>
            <a:ext cx="4778529" cy="4860000"/>
          </a:xfrm>
          <a:prstGeom prst="rtTriangle">
            <a:avLst/>
          </a:prstGeom>
          <a:blipFill>
            <a:blip r:embed="rId10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5595532" y="1510974"/>
            <a:ext cx="2417810" cy="50592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 r="6157"/>
          <a:stretch>
            <a:fillRect/>
          </a:stretch>
        </p:blipFill>
        <p:spPr>
          <a:xfrm rot="16200000">
            <a:off x="1281493" y="-614481"/>
            <a:ext cx="688998" cy="19176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副标题 10"/>
          <p:cNvSpPr/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583020" y="2041200"/>
            <a:ext cx="1809428" cy="34992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/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582615" y="2430000"/>
            <a:ext cx="1810238" cy="583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3675" b="1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3116462" y="110808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16397" hasCustomPrompt="1"/>
            <p:custDataLst>
              <p:tags r:id="rId8"/>
            </p:custDataLst>
          </p:nvPr>
        </p:nvSpPr>
        <p:spPr>
          <a:xfrm>
            <a:off x="3714473" y="104976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87" hasCustomPrompt="1"/>
            <p:custDataLst>
              <p:tags r:id="rId9"/>
            </p:custDataLst>
          </p:nvPr>
        </p:nvSpPr>
        <p:spPr>
          <a:xfrm>
            <a:off x="3889500" y="99144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6121101" y="110808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16398" hasCustomPrompt="1"/>
            <p:custDataLst>
              <p:tags r:id="rId11"/>
            </p:custDataLst>
          </p:nvPr>
        </p:nvSpPr>
        <p:spPr>
          <a:xfrm>
            <a:off x="6719111" y="104976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89" hasCustomPrompt="1"/>
            <p:custDataLst>
              <p:tags r:id="rId12"/>
            </p:custDataLst>
          </p:nvPr>
        </p:nvSpPr>
        <p:spPr>
          <a:xfrm>
            <a:off x="6894139" y="99144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/>
          <p:nvPr>
            <p:ph type="body" idx="16392" hasCustomPrompt="1"/>
            <p:custDataLst>
              <p:tags r:id="rId13"/>
            </p:custDataLst>
          </p:nvPr>
        </p:nvSpPr>
        <p:spPr>
          <a:xfrm>
            <a:off x="3116462" y="239112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16399" hasCustomPrompt="1"/>
            <p:custDataLst>
              <p:tags r:id="rId14"/>
            </p:custDataLst>
          </p:nvPr>
        </p:nvSpPr>
        <p:spPr>
          <a:xfrm>
            <a:off x="3714473" y="233280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/>
          <p:nvPr>
            <p:ph type="body" idx="16391" hasCustomPrompt="1"/>
            <p:custDataLst>
              <p:tags r:id="rId15"/>
            </p:custDataLst>
          </p:nvPr>
        </p:nvSpPr>
        <p:spPr>
          <a:xfrm>
            <a:off x="3889500" y="227448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/>
          <p:nvPr>
            <p:ph type="body" idx="16394" hasCustomPrompt="1"/>
            <p:custDataLst>
              <p:tags r:id="rId16"/>
            </p:custDataLst>
          </p:nvPr>
        </p:nvSpPr>
        <p:spPr>
          <a:xfrm>
            <a:off x="6121101" y="239112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16400" hasCustomPrompt="1"/>
            <p:custDataLst>
              <p:tags r:id="rId17"/>
            </p:custDataLst>
          </p:nvPr>
        </p:nvSpPr>
        <p:spPr>
          <a:xfrm>
            <a:off x="6719111" y="233280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/>
          <p:nvPr>
            <p:ph type="body" idx="16393" hasCustomPrompt="1"/>
            <p:custDataLst>
              <p:tags r:id="rId18"/>
            </p:custDataLst>
          </p:nvPr>
        </p:nvSpPr>
        <p:spPr>
          <a:xfrm>
            <a:off x="6894139" y="227448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/>
          <p:nvPr>
            <p:ph type="body" idx="16396" hasCustomPrompt="1"/>
            <p:custDataLst>
              <p:tags r:id="rId19"/>
            </p:custDataLst>
          </p:nvPr>
        </p:nvSpPr>
        <p:spPr>
          <a:xfrm>
            <a:off x="3116462" y="367416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/>
          <p:nvPr>
            <p:ph type="body" idx="16401" hasCustomPrompt="1"/>
            <p:custDataLst>
              <p:tags r:id="rId20"/>
            </p:custDataLst>
          </p:nvPr>
        </p:nvSpPr>
        <p:spPr>
          <a:xfrm>
            <a:off x="3714473" y="361584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/>
          <p:nvPr>
            <p:ph type="body" idx="16395" hasCustomPrompt="1"/>
            <p:custDataLst>
              <p:tags r:id="rId21"/>
            </p:custDataLst>
          </p:nvPr>
        </p:nvSpPr>
        <p:spPr>
          <a:xfrm>
            <a:off x="3889500" y="355752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>
                <a:latin typeface="+mj-lt"/>
                <a:ea typeface="+mj-ea"/>
                <a:cs typeface="+mj-cs"/>
                <a:sym typeface="+mn-ea"/>
              </a:rPr>
              <a:t>单</a:t>
            </a:r>
            <a:r>
              <a:rPr lang="zh-CN" altLang="en-US" dirty="0">
                <a:latin typeface="+mj-lt"/>
                <a:ea typeface="+mj-ea"/>
                <a:cs typeface="+mj-cs"/>
              </a:rPr>
              <a:t>击此处编辑母版标题样式</a:t>
            </a: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3"/>
          <p:cNvSpPr/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>
                <a:latin typeface="+mn-lt"/>
                <a:ea typeface="+mn-ea"/>
                <a:cs typeface="+mn-cs"/>
              </a:rPr>
              <a:t>第二级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dirty="0">
                <a:latin typeface="+mn-lt"/>
                <a:ea typeface="+mn-ea"/>
                <a:cs typeface="+mn-cs"/>
                <a:sym typeface="+mn-ea"/>
              </a:rPr>
              <a:t>第</a:t>
            </a:r>
            <a:r>
              <a:rPr lang="zh-CN" altLang="en-US" dirty="0">
                <a:latin typeface="+mn-lt"/>
                <a:ea typeface="+mn-ea"/>
                <a:cs typeface="+mn-cs"/>
              </a:rPr>
              <a:t>三级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dirty="0">
                <a:latin typeface="+mn-lt"/>
                <a:ea typeface="+mn-ea"/>
                <a:cs typeface="+mn-cs"/>
                <a:sym typeface="+mn-ea"/>
              </a:rPr>
              <a:t>第</a:t>
            </a:r>
            <a:r>
              <a:rPr lang="zh-CN" altLang="en-US" dirty="0">
                <a:latin typeface="+mn-lt"/>
                <a:ea typeface="+mn-ea"/>
                <a:cs typeface="+mn-cs"/>
              </a:rPr>
              <a:t>四级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dirty="0">
                <a:latin typeface="+mn-lt"/>
                <a:ea typeface="+mn-ea"/>
                <a:cs typeface="+mn-cs"/>
                <a:sym typeface="+mn-ea"/>
              </a:rPr>
              <a:t>第</a:t>
            </a:r>
            <a:r>
              <a:rPr lang="zh-CN" altLang="en-US" dirty="0">
                <a:latin typeface="+mn-lt"/>
                <a:ea typeface="+mn-ea"/>
                <a:cs typeface="+mn-cs"/>
              </a:rPr>
              <a:t>五级</a:t>
            </a:r>
            <a:endParaRPr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/>
          <p:cNvSpPr/>
          <p:nvPr userDrawn="1">
            <p:custDataLst>
              <p:tags r:id="rId2"/>
            </p:custDataLst>
          </p:nvPr>
        </p:nvSpPr>
        <p:spPr>
          <a:xfrm flipH="1">
            <a:off x="5750904" y="1426410"/>
            <a:ext cx="3583896" cy="3645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488" tIns="26244" rIns="52488" bIns="26244" numCol="1" spcCol="0" rtlCol="0" fromWordArt="0" anchor="ctr" anchorCtr="0" forceAA="0" compatLnSpc="1">
            <a:noAutofit/>
          </a:bodyPr>
          <a:p>
            <a:pPr algn="ctr"/>
            <a:endParaRPr lang="zh-CN" altLang="en-US" sz="775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直角三角形 10"/>
          <p:cNvSpPr/>
          <p:nvPr userDrawn="1">
            <p:custDataLst>
              <p:tags r:id="rId3"/>
            </p:custDataLst>
          </p:nvPr>
        </p:nvSpPr>
        <p:spPr>
          <a:xfrm flipH="1">
            <a:off x="8731928" y="4635647"/>
            <a:ext cx="602873" cy="61315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灯片编号占位符 5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 userDrawn="1">
            <p:custDataLst>
              <p:tags r:id="rId7"/>
            </p:custDataLst>
          </p:nvPr>
        </p:nvSpPr>
        <p:spPr>
          <a:xfrm>
            <a:off x="265945" y="371790"/>
            <a:ext cx="1131845" cy="12062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9524" tIns="14762" rIns="29524" bIns="14762" numCol="1" spcCol="0" rtlCol="0" fromWordArt="0" anchor="ctr" anchorCtr="0" forceAA="0" compatLnSpc="1">
            <a:noAutofit/>
          </a:bodyPr>
          <a:p>
            <a:pPr algn="ctr"/>
            <a:endParaRPr lang="zh-CN" altLang="en-US" sz="4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iconfont-1186-600060"/>
          <p:cNvSpPr/>
          <p:nvPr userDrawn="1">
            <p:custDataLst>
              <p:tags r:id="rId8"/>
            </p:custDataLst>
          </p:nvPr>
        </p:nvSpPr>
        <p:spPr bwMode="auto">
          <a:xfrm>
            <a:off x="376795" y="371790"/>
            <a:ext cx="840132" cy="511272"/>
          </a:xfrm>
          <a:custGeom>
            <a:avLst/>
            <a:gdLst>
              <a:gd name="T0" fmla="*/ 9934 w 12800"/>
              <a:gd name="T1" fmla="*/ 4202 h 7792"/>
              <a:gd name="T2" fmla="*/ 6623 w 12800"/>
              <a:gd name="T3" fmla="*/ 2783 h 7792"/>
              <a:gd name="T4" fmla="*/ 2894 w 12800"/>
              <a:gd name="T5" fmla="*/ 4202 h 7792"/>
              <a:gd name="T6" fmla="*/ 1837 w 12800"/>
              <a:gd name="T7" fmla="*/ 3757 h 7792"/>
              <a:gd name="T8" fmla="*/ 1837 w 12800"/>
              <a:gd name="T9" fmla="*/ 5037 h 7792"/>
              <a:gd name="T10" fmla="*/ 2115 w 12800"/>
              <a:gd name="T11" fmla="*/ 5426 h 7792"/>
              <a:gd name="T12" fmla="*/ 1837 w 12800"/>
              <a:gd name="T13" fmla="*/ 5816 h 7792"/>
              <a:gd name="T14" fmla="*/ 2143 w 12800"/>
              <a:gd name="T15" fmla="*/ 7179 h 7792"/>
              <a:gd name="T16" fmla="*/ 1197 w 12800"/>
              <a:gd name="T17" fmla="*/ 7179 h 7792"/>
              <a:gd name="T18" fmla="*/ 1503 w 12800"/>
              <a:gd name="T19" fmla="*/ 5788 h 7792"/>
              <a:gd name="T20" fmla="*/ 1252 w 12800"/>
              <a:gd name="T21" fmla="*/ 5399 h 7792"/>
              <a:gd name="T22" fmla="*/ 1503 w 12800"/>
              <a:gd name="T23" fmla="*/ 5009 h 7792"/>
              <a:gd name="T24" fmla="*/ 1503 w 12800"/>
              <a:gd name="T25" fmla="*/ 3618 h 7792"/>
              <a:gd name="T26" fmla="*/ 0 w 12800"/>
              <a:gd name="T27" fmla="*/ 3006 h 7792"/>
              <a:gd name="T28" fmla="*/ 6678 w 12800"/>
              <a:gd name="T29" fmla="*/ 0 h 7792"/>
              <a:gd name="T30" fmla="*/ 12800 w 12800"/>
              <a:gd name="T31" fmla="*/ 3033 h 7792"/>
              <a:gd name="T32" fmla="*/ 9934 w 12800"/>
              <a:gd name="T33" fmla="*/ 4202 h 7792"/>
              <a:gd name="T34" fmla="*/ 6511 w 12800"/>
              <a:gd name="T35" fmla="*/ 3479 h 7792"/>
              <a:gd name="T36" fmla="*/ 9517 w 12800"/>
              <a:gd name="T37" fmla="*/ 4508 h 7792"/>
              <a:gd name="T38" fmla="*/ 9517 w 12800"/>
              <a:gd name="T39" fmla="*/ 6985 h 7792"/>
              <a:gd name="T40" fmla="*/ 6344 w 12800"/>
              <a:gd name="T41" fmla="*/ 7792 h 7792"/>
              <a:gd name="T42" fmla="*/ 3534 w 12800"/>
              <a:gd name="T43" fmla="*/ 6985 h 7792"/>
              <a:gd name="T44" fmla="*/ 3534 w 12800"/>
              <a:gd name="T45" fmla="*/ 4508 h 7792"/>
              <a:gd name="T46" fmla="*/ 6511 w 12800"/>
              <a:gd name="T47" fmla="*/ 3479 h 7792"/>
              <a:gd name="T48" fmla="*/ 6483 w 12800"/>
              <a:gd name="T49" fmla="*/ 7346 h 7792"/>
              <a:gd name="T50" fmla="*/ 8904 w 12800"/>
              <a:gd name="T51" fmla="*/ 6734 h 7792"/>
              <a:gd name="T52" fmla="*/ 6483 w 12800"/>
              <a:gd name="T53" fmla="*/ 6122 h 7792"/>
              <a:gd name="T54" fmla="*/ 4063 w 12800"/>
              <a:gd name="T55" fmla="*/ 6734 h 7792"/>
              <a:gd name="T56" fmla="*/ 6483 w 12800"/>
              <a:gd name="T57" fmla="*/ 7346 h 7792"/>
              <a:gd name="T58" fmla="*/ 6483 w 12800"/>
              <a:gd name="T59" fmla="*/ 7346 h 7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00" h="7792">
                <a:moveTo>
                  <a:pt x="9934" y="4202"/>
                </a:moveTo>
                <a:cubicBezTo>
                  <a:pt x="9934" y="4202"/>
                  <a:pt x="8543" y="2783"/>
                  <a:pt x="6623" y="2783"/>
                </a:cubicBezTo>
                <a:cubicBezTo>
                  <a:pt x="4730" y="2783"/>
                  <a:pt x="2894" y="4202"/>
                  <a:pt x="2894" y="4202"/>
                </a:cubicBezTo>
                <a:lnTo>
                  <a:pt x="1837" y="3757"/>
                </a:lnTo>
                <a:lnTo>
                  <a:pt x="1837" y="5037"/>
                </a:lnTo>
                <a:cubicBezTo>
                  <a:pt x="2003" y="5093"/>
                  <a:pt x="2115" y="5232"/>
                  <a:pt x="2115" y="5426"/>
                </a:cubicBezTo>
                <a:cubicBezTo>
                  <a:pt x="2115" y="5621"/>
                  <a:pt x="2003" y="5760"/>
                  <a:pt x="1837" y="5816"/>
                </a:cubicBezTo>
                <a:lnTo>
                  <a:pt x="2143" y="7179"/>
                </a:lnTo>
                <a:lnTo>
                  <a:pt x="1197" y="7179"/>
                </a:lnTo>
                <a:lnTo>
                  <a:pt x="1503" y="5788"/>
                </a:lnTo>
                <a:cubicBezTo>
                  <a:pt x="1363" y="5733"/>
                  <a:pt x="1252" y="5566"/>
                  <a:pt x="1252" y="5399"/>
                </a:cubicBezTo>
                <a:cubicBezTo>
                  <a:pt x="1252" y="5232"/>
                  <a:pt x="1363" y="5093"/>
                  <a:pt x="1503" y="5009"/>
                </a:cubicBezTo>
                <a:lnTo>
                  <a:pt x="1503" y="3618"/>
                </a:lnTo>
                <a:lnTo>
                  <a:pt x="0" y="3006"/>
                </a:lnTo>
                <a:lnTo>
                  <a:pt x="6678" y="0"/>
                </a:lnTo>
                <a:lnTo>
                  <a:pt x="12800" y="3033"/>
                </a:lnTo>
                <a:lnTo>
                  <a:pt x="9934" y="4202"/>
                </a:lnTo>
                <a:close/>
                <a:moveTo>
                  <a:pt x="6511" y="3479"/>
                </a:moveTo>
                <a:cubicBezTo>
                  <a:pt x="8459" y="3479"/>
                  <a:pt x="9517" y="4508"/>
                  <a:pt x="9517" y="4508"/>
                </a:cubicBezTo>
                <a:lnTo>
                  <a:pt x="9517" y="6985"/>
                </a:lnTo>
                <a:cubicBezTo>
                  <a:pt x="9517" y="6985"/>
                  <a:pt x="8403" y="7792"/>
                  <a:pt x="6344" y="7792"/>
                </a:cubicBezTo>
                <a:cubicBezTo>
                  <a:pt x="4285" y="7792"/>
                  <a:pt x="3534" y="6985"/>
                  <a:pt x="3534" y="6985"/>
                </a:cubicBezTo>
                <a:lnTo>
                  <a:pt x="3534" y="4508"/>
                </a:lnTo>
                <a:cubicBezTo>
                  <a:pt x="3562" y="4508"/>
                  <a:pt x="4591" y="3479"/>
                  <a:pt x="6511" y="3479"/>
                </a:cubicBezTo>
                <a:close/>
                <a:moveTo>
                  <a:pt x="6483" y="7346"/>
                </a:moveTo>
                <a:cubicBezTo>
                  <a:pt x="7819" y="7346"/>
                  <a:pt x="8904" y="7068"/>
                  <a:pt x="8904" y="6734"/>
                </a:cubicBezTo>
                <a:cubicBezTo>
                  <a:pt x="8904" y="6400"/>
                  <a:pt x="7819" y="6122"/>
                  <a:pt x="6483" y="6122"/>
                </a:cubicBezTo>
                <a:cubicBezTo>
                  <a:pt x="5148" y="6122"/>
                  <a:pt x="4063" y="6400"/>
                  <a:pt x="4063" y="6734"/>
                </a:cubicBezTo>
                <a:cubicBezTo>
                  <a:pt x="4063" y="7068"/>
                  <a:pt x="5148" y="7346"/>
                  <a:pt x="6483" y="7346"/>
                </a:cubicBezTo>
                <a:close/>
                <a:moveTo>
                  <a:pt x="6483" y="734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 sz="33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标题 1"/>
          <p:cNvSpPr/>
          <p:nvPr>
            <p:ph type="title" hasCustomPrompt="1"/>
            <p:custDataLst>
              <p:tags r:id="rId9"/>
            </p:custDataLst>
          </p:nvPr>
        </p:nvSpPr>
        <p:spPr>
          <a:xfrm>
            <a:off x="43271" y="687204"/>
            <a:ext cx="1514474" cy="681858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2755" b="1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>
            <p:custDataLst>
              <p:tags r:id="rId10"/>
            </p:custDataLst>
          </p:nvPr>
        </p:nvSpPr>
        <p:spPr>
          <a:xfrm>
            <a:off x="182807" y="1320948"/>
            <a:ext cx="1287425" cy="215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685800" fontAlgn="b"/>
            <a:r>
              <a:rPr lang="en-US" altLang="zh-CN" sz="80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CONTENTS</a:t>
            </a:r>
            <a:endParaRPr lang="en-US" altLang="zh-CN" sz="805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直角三角形 21"/>
          <p:cNvSpPr/>
          <p:nvPr userDrawn="1">
            <p:custDataLst>
              <p:tags r:id="rId11"/>
            </p:custDataLst>
          </p:nvPr>
        </p:nvSpPr>
        <p:spPr>
          <a:xfrm flipH="1">
            <a:off x="5750904" y="1603801"/>
            <a:ext cx="3583896" cy="3645000"/>
          </a:xfrm>
          <a:prstGeom prst="rtTriangle">
            <a:avLst/>
          </a:prstGeom>
          <a:blipFill>
            <a:blip r:embed="rId12"/>
            <a:stretch>
              <a:fillRect l="-33681" r="-334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2488" tIns="26244" rIns="52488" bIns="26244" numCol="1" spcCol="0" rtlCol="0" fromWordArt="0" anchor="ctr" anchorCtr="0" forceAA="0" compatLnSpc="1">
            <a:noAutofit/>
          </a:bodyPr>
          <a:p>
            <a:pPr algn="ctr"/>
            <a:endParaRPr lang="zh-CN" altLang="en-US" sz="77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8817" r="13810" b="10689"/>
          <a:stretch>
            <a:fillRect/>
          </a:stretch>
        </p:blipFill>
        <p:spPr>
          <a:xfrm rot="5400000">
            <a:off x="5922271" y="1837591"/>
            <a:ext cx="2246186" cy="4577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/>
          <p:nvPr>
            <p:ph sz="half" idx="1"/>
            <p:custDataLst>
              <p:tags r:id="rId2"/>
            </p:custDataLst>
          </p:nvPr>
        </p:nvSpPr>
        <p:spPr>
          <a:xfrm>
            <a:off x="532862" y="996300"/>
            <a:ext cx="4076196" cy="3731753"/>
          </a:xfrm>
        </p:spPr>
        <p:txBody>
          <a:bodyPr/>
          <a:lstStyle/>
          <a:p>
            <a:pPr lvl="0"/>
            <a:r>
              <a:rPr lang="zh-CN" altLang="en-US" smtClean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mtClean="0">
                <a:latin typeface="+mn-lt"/>
                <a:ea typeface="+mn-ea"/>
                <a:cs typeface="+mn-cs"/>
              </a:rPr>
              <a:t>第二级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mtClean="0">
                <a:latin typeface="+mn-lt"/>
                <a:ea typeface="+mn-ea"/>
                <a:cs typeface="+mn-cs"/>
              </a:rPr>
              <a:t>第三级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mtClean="0">
                <a:latin typeface="+mn-lt"/>
                <a:ea typeface="+mn-ea"/>
                <a:cs typeface="+mn-cs"/>
              </a:rPr>
              <a:t>第四级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smtClean="0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3"/>
            </p:custDataLst>
          </p:nvPr>
        </p:nvSpPr>
        <p:spPr>
          <a:xfrm>
            <a:off x="4725743" y="996300"/>
            <a:ext cx="4076196" cy="3731753"/>
          </a:xfrm>
        </p:spPr>
        <p:txBody>
          <a:bodyPr/>
          <a:lstStyle/>
          <a:p>
            <a:pPr lvl="0"/>
            <a:r>
              <a:rPr lang="zh-CN" altLang="en-US" smtClean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mtClean="0">
                <a:latin typeface="+mn-lt"/>
                <a:ea typeface="+mn-ea"/>
                <a:cs typeface="+mn-cs"/>
              </a:rPr>
              <a:t>第二级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mtClean="0">
                <a:latin typeface="+mn-lt"/>
                <a:ea typeface="+mn-ea"/>
                <a:cs typeface="+mn-cs"/>
              </a:rPr>
              <a:t>第三级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mtClean="0">
                <a:latin typeface="+mn-lt"/>
                <a:ea typeface="+mn-ea"/>
                <a:cs typeface="+mn-cs"/>
              </a:rPr>
              <a:t>第四级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smtClean="0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/>
          <p:nvPr>
            <p:ph type="body" idx="1"/>
            <p:custDataLst>
              <p:tags r:id="rId2"/>
            </p:custDataLst>
          </p:nvPr>
        </p:nvSpPr>
        <p:spPr>
          <a:xfrm>
            <a:off x="532862" y="996300"/>
            <a:ext cx="4076196" cy="314793"/>
          </a:xfrm>
        </p:spPr>
        <p:txBody>
          <a:bodyPr anchor="ctr" anchorCtr="0"/>
          <a:lstStyle>
            <a:lvl1pPr marL="0" indent="0">
              <a:buNone/>
              <a:defRPr sz="214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835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53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38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38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38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38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38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38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3"/>
            </p:custDataLst>
          </p:nvPr>
        </p:nvSpPr>
        <p:spPr>
          <a:xfrm>
            <a:off x="532862" y="1435115"/>
            <a:ext cx="4076196" cy="3291235"/>
          </a:xfrm>
        </p:spPr>
        <p:txBody>
          <a:bodyPr/>
          <a:lstStyle/>
          <a:p>
            <a:pPr lvl="0"/>
            <a:r>
              <a:rPr lang="zh-CN" altLang="en-US" smtClean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mtClean="0">
                <a:latin typeface="+mn-lt"/>
                <a:ea typeface="+mn-ea"/>
                <a:cs typeface="+mn-cs"/>
              </a:rPr>
              <a:t>第二级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mtClean="0">
                <a:latin typeface="+mn-lt"/>
                <a:ea typeface="+mn-ea"/>
                <a:cs typeface="+mn-cs"/>
              </a:rPr>
              <a:t>第三级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mtClean="0">
                <a:latin typeface="+mn-lt"/>
                <a:ea typeface="+mn-ea"/>
                <a:cs typeface="+mn-cs"/>
              </a:rPr>
              <a:t>第四级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smtClean="0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4"/>
            </p:custDataLst>
          </p:nvPr>
        </p:nvSpPr>
        <p:spPr>
          <a:xfrm>
            <a:off x="4725743" y="996300"/>
            <a:ext cx="4076196" cy="314793"/>
          </a:xfrm>
        </p:spPr>
        <p:txBody>
          <a:bodyPr anchor="ctr" anchorCtr="0"/>
          <a:lstStyle>
            <a:lvl1pPr marL="0" indent="0">
              <a:buNone/>
              <a:defRPr sz="214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835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53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38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38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38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38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38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38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5"/>
            </p:custDataLst>
          </p:nvPr>
        </p:nvSpPr>
        <p:spPr>
          <a:xfrm>
            <a:off x="4725743" y="1435115"/>
            <a:ext cx="4076196" cy="3291235"/>
          </a:xfrm>
        </p:spPr>
        <p:txBody>
          <a:bodyPr/>
          <a:lstStyle/>
          <a:p>
            <a:pPr lvl="0"/>
            <a:r>
              <a:rPr lang="zh-CN" altLang="en-US" smtClean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mtClean="0">
                <a:latin typeface="+mn-lt"/>
                <a:ea typeface="+mn-ea"/>
                <a:cs typeface="+mn-cs"/>
              </a:rPr>
              <a:t>第二级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mtClean="0">
                <a:latin typeface="+mn-lt"/>
                <a:ea typeface="+mn-ea"/>
                <a:cs typeface="+mn-cs"/>
              </a:rPr>
              <a:t>第三级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mtClean="0">
                <a:latin typeface="+mn-lt"/>
                <a:ea typeface="+mn-ea"/>
                <a:cs typeface="+mn-cs"/>
              </a:rPr>
              <a:t>第四级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smtClean="0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标题 1"/>
          <p:cNvSpPr/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/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/>
          <p:nvPr>
            <p:ph idx="1"/>
            <p:custDataLst>
              <p:tags r:id="rId2"/>
            </p:custDataLst>
          </p:nvPr>
        </p:nvSpPr>
        <p:spPr>
          <a:xfrm>
            <a:off x="532862" y="275562"/>
            <a:ext cx="8270536" cy="4452732"/>
          </a:xfrm>
        </p:spPr>
        <p:txBody>
          <a:bodyPr/>
          <a:lstStyle/>
          <a:p>
            <a:pPr lvl="0"/>
            <a:r>
              <a:rPr lang="zh-CN" altLang="en-US" smtClean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mtClean="0">
                <a:latin typeface="+mn-lt"/>
                <a:ea typeface="+mn-ea"/>
                <a:cs typeface="+mn-cs"/>
              </a:rPr>
              <a:t>第二级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mtClean="0">
                <a:latin typeface="+mn-lt"/>
                <a:ea typeface="+mn-ea"/>
                <a:cs typeface="+mn-cs"/>
              </a:rPr>
              <a:t>第三级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mtClean="0">
                <a:latin typeface="+mn-lt"/>
                <a:ea typeface="+mn-ea"/>
                <a:cs typeface="+mn-cs"/>
              </a:rPr>
              <a:t>第四级</a:t>
            </a:r>
            <a:endParaRPr lang="zh-CN" alt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smtClean="0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36906" y="1308555"/>
            <a:ext cx="8051265" cy="2183355"/>
          </a:xfrm>
        </p:spPr>
        <p:txBody>
          <a:bodyPr anchor="b"/>
          <a:lstStyle>
            <a:lvl1pPr>
              <a:defRPr sz="4590"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36906" y="3512566"/>
            <a:ext cx="8051265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/>
          <p:nvPr>
            <p:ph type="body" idx="13" hasCustomPrompt="1"/>
            <p:custDataLst>
              <p:tags r:id="rId5"/>
            </p:custDataLst>
          </p:nvPr>
        </p:nvSpPr>
        <p:spPr>
          <a:xfrm>
            <a:off x="532862" y="996300"/>
            <a:ext cx="8268318" cy="310392"/>
          </a:xfrm>
        </p:spPr>
        <p:txBody>
          <a:bodyPr/>
          <a:lstStyle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/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直角三角形 38"/>
          <p:cNvSpPr/>
          <p:nvPr userDrawn="1">
            <p:custDataLst>
              <p:tags r:id="rId2"/>
            </p:custDataLst>
          </p:nvPr>
        </p:nvSpPr>
        <p:spPr>
          <a:xfrm flipH="1">
            <a:off x="4556271" y="194400"/>
            <a:ext cx="4778529" cy="486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35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281493" y="-614481"/>
            <a:ext cx="688998" cy="1917693"/>
          </a:xfrm>
          <a:prstGeom prst="rect">
            <a:avLst/>
          </a:prstGeom>
        </p:spPr>
      </p:pic>
      <p:sp>
        <p:nvSpPr>
          <p:cNvPr id="18" name="直角三角形 17"/>
          <p:cNvSpPr/>
          <p:nvPr userDrawn="1">
            <p:custDataLst>
              <p:tags r:id="rId5"/>
            </p:custDataLst>
          </p:nvPr>
        </p:nvSpPr>
        <p:spPr>
          <a:xfrm flipH="1">
            <a:off x="4556271" y="388801"/>
            <a:ext cx="4778529" cy="486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0" name="直角三角形 39"/>
          <p:cNvSpPr/>
          <p:nvPr userDrawn="1">
            <p:custDataLst>
              <p:tags r:id="rId7"/>
            </p:custDataLst>
          </p:nvPr>
        </p:nvSpPr>
        <p:spPr>
          <a:xfrm>
            <a:off x="0" y="4187931"/>
            <a:ext cx="1043084" cy="1060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5595532" y="1510974"/>
            <a:ext cx="2417810" cy="5059260"/>
          </a:xfrm>
          <a:prstGeom prst="rect">
            <a:avLst/>
          </a:prstGeom>
        </p:spPr>
      </p:pic>
      <p:sp>
        <p:nvSpPr>
          <p:cNvPr id="8" name="日期占位符 3"/>
          <p:cNvSpPr/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/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日期"/>
          <p:cNvSpPr/>
          <p:nvPr>
            <p:ph type="body" idx="16388" hasCustomPrompt="1"/>
            <p:custDataLst>
              <p:tags r:id="rId12"/>
            </p:custDataLst>
          </p:nvPr>
        </p:nvSpPr>
        <p:spPr>
          <a:xfrm>
            <a:off x="777900" y="1263600"/>
            <a:ext cx="4668210" cy="34992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/>
          <p:nvPr>
            <p:ph type="ctrTitle" idx="16387" hasCustomPrompt="1"/>
            <p:custDataLst>
              <p:tags r:id="rId13"/>
            </p:custDataLst>
          </p:nvPr>
        </p:nvSpPr>
        <p:spPr>
          <a:xfrm>
            <a:off x="777900" y="1652400"/>
            <a:ext cx="4863901" cy="194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9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19" name="署名占位符 10"/>
          <p:cNvSpPr/>
          <p:nvPr>
            <p:ph type="body" sz="quarter" idx="16389" hasCustomPrompt="1"/>
            <p:custDataLst>
              <p:tags r:id="rId14"/>
            </p:custDataLst>
          </p:nvPr>
        </p:nvSpPr>
        <p:spPr>
          <a:xfrm>
            <a:off x="777900" y="3635280"/>
            <a:ext cx="1945425" cy="4082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30" b="0" spc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/>
          <p:cNvSpPr/>
          <p:nvPr userDrawn="1">
            <p:custDataLst>
              <p:tags r:id="rId2"/>
            </p:custDataLst>
          </p:nvPr>
        </p:nvSpPr>
        <p:spPr>
          <a:xfrm>
            <a:off x="0" y="4187931"/>
            <a:ext cx="1043084" cy="1060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日期占位符 3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/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777900" y="2702160"/>
            <a:ext cx="4863496" cy="11664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7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3" name="文本占位符 2"/>
          <p:cNvSpPr/>
          <p:nvPr>
            <p:ph type="body" idx="17826561" hasCustomPrompt="1"/>
            <p:custDataLst>
              <p:tags r:id="rId7"/>
            </p:custDataLst>
          </p:nvPr>
        </p:nvSpPr>
        <p:spPr>
          <a:xfrm>
            <a:off x="777900" y="1458000"/>
            <a:ext cx="1169281" cy="11664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5510" b="1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2" name="直角三角形 1"/>
          <p:cNvSpPr/>
          <p:nvPr userDrawn="1">
            <p:custDataLst>
              <p:tags r:id="rId8"/>
            </p:custDataLst>
          </p:nvPr>
        </p:nvSpPr>
        <p:spPr>
          <a:xfrm flipH="1">
            <a:off x="4556271" y="194400"/>
            <a:ext cx="4778529" cy="486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直角三角形 2"/>
          <p:cNvSpPr/>
          <p:nvPr userDrawn="1">
            <p:custDataLst>
              <p:tags r:id="rId9"/>
            </p:custDataLst>
          </p:nvPr>
        </p:nvSpPr>
        <p:spPr>
          <a:xfrm flipH="1">
            <a:off x="4556271" y="388801"/>
            <a:ext cx="4778529" cy="4860000"/>
          </a:xfrm>
          <a:prstGeom prst="rtTriangle">
            <a:avLst/>
          </a:prstGeom>
          <a:blipFill>
            <a:blip r:embed="rId10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5595532" y="1510974"/>
            <a:ext cx="2417810" cy="50592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 r="6157"/>
          <a:stretch>
            <a:fillRect/>
          </a:stretch>
        </p:blipFill>
        <p:spPr>
          <a:xfrm rot="16200000">
            <a:off x="1281493" y="-614481"/>
            <a:ext cx="688998" cy="191769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/>
          <p:cNvSpPr/>
          <p:nvPr userDrawn="1">
            <p:custDataLst>
              <p:tags r:id="rId2"/>
            </p:custDataLst>
          </p:nvPr>
        </p:nvSpPr>
        <p:spPr>
          <a:xfrm flipH="1">
            <a:off x="4556271" y="194400"/>
            <a:ext cx="4778529" cy="486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281493" y="-614481"/>
            <a:ext cx="688998" cy="1917693"/>
          </a:xfrm>
          <a:prstGeom prst="rect">
            <a:avLst/>
          </a:prstGeom>
        </p:spPr>
      </p:pic>
      <p:sp>
        <p:nvSpPr>
          <p:cNvPr id="8" name="直角三角形 4"/>
          <p:cNvSpPr/>
          <p:nvPr userDrawn="1">
            <p:custDataLst>
              <p:tags r:id="rId5"/>
            </p:custDataLst>
          </p:nvPr>
        </p:nvSpPr>
        <p:spPr>
          <a:xfrm flipH="1">
            <a:off x="4556271" y="388801"/>
            <a:ext cx="4778529" cy="486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直角三角形 9"/>
          <p:cNvSpPr/>
          <p:nvPr userDrawn="1">
            <p:custDataLst>
              <p:tags r:id="rId7"/>
            </p:custDataLst>
          </p:nvPr>
        </p:nvSpPr>
        <p:spPr>
          <a:xfrm>
            <a:off x="0" y="4187931"/>
            <a:ext cx="1043084" cy="1060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84" tIns="34992" rIns="69984" bIns="34992" numCol="1" spcCol="0" rtlCol="0" fromWordArt="0" anchor="ctr" anchorCtr="0" forceAA="0" compatLnSpc="1">
            <a:noAutofit/>
          </a:bodyPr>
          <a:p>
            <a:pPr algn="ctr"/>
            <a:endParaRPr lang="zh-CN" altLang="en-US" sz="1035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5595532" y="1510974"/>
            <a:ext cx="2417810" cy="5059260"/>
          </a:xfrm>
          <a:prstGeom prst="rect">
            <a:avLst/>
          </a:prstGeom>
        </p:spPr>
      </p:pic>
      <p:sp>
        <p:nvSpPr>
          <p:cNvPr id="12" name="日期占位符 11"/>
          <p:cNvSpPr/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12"/>
          <p:cNvSpPr/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13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592703" y="4864860"/>
            <a:ext cx="2100330" cy="279450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Subtitle 15"/>
          <p:cNvSpPr/>
          <p:nvPr>
            <p:ph type="body" idx="17826305" hasCustomPrompt="1"/>
            <p:custDataLst>
              <p:tags r:id="rId13"/>
            </p:custDataLst>
          </p:nvPr>
        </p:nvSpPr>
        <p:spPr>
          <a:xfrm>
            <a:off x="777900" y="2041200"/>
            <a:ext cx="4172299" cy="34992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5" name="标题 14"/>
          <p:cNvSpPr/>
          <p:nvPr>
            <p:ph type="ctrTitle" idx="17826049" hasCustomPrompt="1"/>
            <p:custDataLst>
              <p:tags r:id="rId14"/>
            </p:custDataLst>
          </p:nvPr>
        </p:nvSpPr>
        <p:spPr>
          <a:xfrm>
            <a:off x="777900" y="2430000"/>
            <a:ext cx="4173649" cy="7776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900" b="1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4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5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6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+mn-lt"/>
                <a:ea typeface="+mn-ea"/>
                <a:cs typeface="+mn-cs"/>
              </a:rPr>
            </a:fld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ubtitle 10"/>
          <p:cNvSpPr/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583020" y="2041200"/>
            <a:ext cx="1809428" cy="34992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885" indent="0" algn="ctr">
              <a:buNone/>
              <a:defRPr sz="1530">
                <a:latin typeface="+mn-lt"/>
                <a:ea typeface="+mn-ea"/>
                <a:cs typeface="+mn-cs"/>
              </a:defRPr>
            </a:lvl2pPr>
            <a:lvl3pPr marL="699770" indent="0" algn="ctr">
              <a:buNone/>
              <a:defRPr sz="1380">
                <a:latin typeface="+mn-lt"/>
                <a:ea typeface="+mn-ea"/>
                <a:cs typeface="+mn-cs"/>
              </a:defRPr>
            </a:lvl3pPr>
            <a:lvl4pPr marL="1049655" indent="0" algn="ctr">
              <a:buNone/>
              <a:defRPr sz="1225">
                <a:latin typeface="+mn-lt"/>
                <a:ea typeface="+mn-ea"/>
                <a:cs typeface="+mn-cs"/>
              </a:defRPr>
            </a:lvl4pPr>
            <a:lvl5pPr marL="1399540" indent="0" algn="ctr">
              <a:buNone/>
              <a:defRPr sz="1225">
                <a:latin typeface="+mn-lt"/>
                <a:ea typeface="+mn-ea"/>
                <a:cs typeface="+mn-cs"/>
              </a:defRPr>
            </a:lvl5pPr>
            <a:lvl6pPr marL="1749425" indent="0" algn="ctr">
              <a:buNone/>
              <a:defRPr sz="1225">
                <a:latin typeface="+mn-lt"/>
                <a:ea typeface="+mn-ea"/>
                <a:cs typeface="+mn-cs"/>
              </a:defRPr>
            </a:lvl6pPr>
            <a:lvl7pPr marL="2099310" indent="0" algn="ctr">
              <a:buNone/>
              <a:defRPr sz="1225">
                <a:latin typeface="+mn-lt"/>
                <a:ea typeface="+mn-ea"/>
                <a:cs typeface="+mn-cs"/>
              </a:defRPr>
            </a:lvl7pPr>
            <a:lvl8pPr marL="2449195" indent="0" algn="ctr">
              <a:buNone/>
              <a:defRPr sz="1225">
                <a:latin typeface="+mn-lt"/>
                <a:ea typeface="+mn-ea"/>
                <a:cs typeface="+mn-cs"/>
              </a:defRPr>
            </a:lvl8pPr>
            <a:lvl9pPr marL="2799080" indent="0" algn="ctr">
              <a:buNone/>
              <a:defRPr sz="1225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/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582615" y="2430000"/>
            <a:ext cx="1810238" cy="583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3675" b="1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/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3116462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/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3714473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/>
          <p:nvPr>
            <p:ph type="body" idx="51446017" hasCustomPrompt="1"/>
            <p:custDataLst>
              <p:tags r:id="rId9"/>
            </p:custDataLst>
          </p:nvPr>
        </p:nvSpPr>
        <p:spPr>
          <a:xfrm>
            <a:off x="3889500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/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6121101" y="174960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/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6719111" y="169128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/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6894139" y="163296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/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3116462" y="303264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/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3714473" y="297432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/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3889500" y="291600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/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6121101" y="3032640"/>
            <a:ext cx="457016" cy="3888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060" b="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/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6719111" y="2974320"/>
            <a:ext cx="19448" cy="5832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>
                <a:latin typeface="+mn-lt"/>
                <a:ea typeface="+mn-ea"/>
                <a:cs typeface="+mn-cs"/>
              </a:defRPr>
            </a:lvl1pPr>
            <a:lvl2pPr>
              <a:buNone/>
              <a:defRPr>
                <a:latin typeface="+mn-lt"/>
                <a:ea typeface="+mn-ea"/>
                <a:cs typeface="+mn-cs"/>
              </a:defRPr>
            </a:lvl2pPr>
            <a:lvl3pPr>
              <a:buNone/>
              <a:defRPr>
                <a:latin typeface="+mn-lt"/>
                <a:ea typeface="+mn-ea"/>
                <a:cs typeface="+mn-cs"/>
              </a:defRPr>
            </a:lvl3pPr>
            <a:lvl4pPr>
              <a:buNone/>
              <a:defRPr>
                <a:latin typeface="+mn-lt"/>
                <a:ea typeface="+mn-ea"/>
                <a:cs typeface="+mn-cs"/>
              </a:defRPr>
            </a:lvl4pPr>
            <a:lvl5pPr>
              <a:buNone/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/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6894139" y="2916000"/>
            <a:ext cx="1779446" cy="69984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4_gro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/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466740" y="408240"/>
            <a:ext cx="8401320" cy="46656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755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图片占位符 6"/>
          <p:cNvSpPr/>
          <p:nvPr>
            <p:ph type="pic" idx="16394" hasCustomPrompt="1"/>
            <p:custDataLst>
              <p:tags r:id="rId3"/>
            </p:custDataLst>
          </p:nvPr>
        </p:nvSpPr>
        <p:spPr>
          <a:xfrm>
            <a:off x="466740" y="167184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/>
          <p:nvPr>
            <p:ph type="body" idx="16386" hasCustomPrompt="1"/>
            <p:custDataLst>
              <p:tags r:id="rId4"/>
            </p:custDataLst>
          </p:nvPr>
        </p:nvSpPr>
        <p:spPr>
          <a:xfrm>
            <a:off x="1594695" y="147744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9" name="文本占位符 8"/>
          <p:cNvSpPr/>
          <p:nvPr>
            <p:ph type="body" idx="16387" hasCustomPrompt="1"/>
            <p:custDataLst>
              <p:tags r:id="rId5"/>
            </p:custDataLst>
          </p:nvPr>
        </p:nvSpPr>
        <p:spPr>
          <a:xfrm>
            <a:off x="1594695" y="1866240"/>
            <a:ext cx="2897678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0" name="图片占位符 9"/>
          <p:cNvSpPr/>
          <p:nvPr>
            <p:ph type="pic" idx="16395" hasCustomPrompt="1"/>
            <p:custDataLst>
              <p:tags r:id="rId6"/>
            </p:custDataLst>
          </p:nvPr>
        </p:nvSpPr>
        <p:spPr>
          <a:xfrm>
            <a:off x="4842428" y="167184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/>
          <p:nvPr>
            <p:ph type="body" idx="16388" hasCustomPrompt="1"/>
            <p:custDataLst>
              <p:tags r:id="rId7"/>
            </p:custDataLst>
          </p:nvPr>
        </p:nvSpPr>
        <p:spPr>
          <a:xfrm>
            <a:off x="5970383" y="147744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2" name="文本占位符 11"/>
          <p:cNvSpPr/>
          <p:nvPr>
            <p:ph type="body" idx="16389" hasCustomPrompt="1"/>
            <p:custDataLst>
              <p:tags r:id="rId8"/>
            </p:custDataLst>
          </p:nvPr>
        </p:nvSpPr>
        <p:spPr>
          <a:xfrm>
            <a:off x="5970383" y="1866240"/>
            <a:ext cx="2897678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3" name="图片占位符 12"/>
          <p:cNvSpPr/>
          <p:nvPr>
            <p:ph type="pic" idx="16396" hasCustomPrompt="1"/>
            <p:custDataLst>
              <p:tags r:id="rId9"/>
            </p:custDataLst>
          </p:nvPr>
        </p:nvSpPr>
        <p:spPr>
          <a:xfrm>
            <a:off x="466740" y="334368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/>
          <p:nvPr>
            <p:ph type="body" idx="16390" hasCustomPrompt="1"/>
            <p:custDataLst>
              <p:tags r:id="rId10"/>
            </p:custDataLst>
          </p:nvPr>
        </p:nvSpPr>
        <p:spPr>
          <a:xfrm>
            <a:off x="1594695" y="314928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/>
          <p:nvPr>
            <p:ph type="body" idx="16391" hasCustomPrompt="1"/>
            <p:custDataLst>
              <p:tags r:id="rId11"/>
            </p:custDataLst>
          </p:nvPr>
        </p:nvSpPr>
        <p:spPr>
          <a:xfrm>
            <a:off x="1594695" y="3538080"/>
            <a:ext cx="2897678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图片占位符 15"/>
          <p:cNvSpPr/>
          <p:nvPr>
            <p:ph type="pic" idx="16397" hasCustomPrompt="1"/>
            <p:custDataLst>
              <p:tags r:id="rId12"/>
            </p:custDataLst>
          </p:nvPr>
        </p:nvSpPr>
        <p:spPr>
          <a:xfrm>
            <a:off x="4842428" y="3343680"/>
            <a:ext cx="933480" cy="93312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/>
          <p:nvPr>
            <p:ph type="body" idx="16392" hasCustomPrompt="1"/>
            <p:custDataLst>
              <p:tags r:id="rId13"/>
            </p:custDataLst>
          </p:nvPr>
        </p:nvSpPr>
        <p:spPr>
          <a:xfrm>
            <a:off x="5970383" y="3149280"/>
            <a:ext cx="2897678" cy="31104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183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/>
          <p:nvPr>
            <p:ph type="body" idx="16393" hasCustomPrompt="1"/>
            <p:custDataLst>
              <p:tags r:id="rId14"/>
            </p:custDataLst>
          </p:nvPr>
        </p:nvSpPr>
        <p:spPr>
          <a:xfrm>
            <a:off x="5970383" y="3538080"/>
            <a:ext cx="2897678" cy="93312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225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400355"/>
            <a:ext cx="8051265" cy="1014525"/>
          </a:xfrm>
        </p:spPr>
        <p:txBody>
          <a:bodyPr/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1755" y="1518155"/>
            <a:ext cx="3967290" cy="3330316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4725730" y="1518155"/>
            <a:ext cx="3967290" cy="3330316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644" y="395119"/>
            <a:ext cx="8051487" cy="1013589"/>
          </a:xfrm>
        </p:spPr>
        <p:txBody>
          <a:bodyPr/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41644" y="1481108"/>
            <a:ext cx="3953316" cy="633493"/>
          </a:xfrm>
        </p:spPr>
        <p:txBody>
          <a:bodyPr anchor="ctr" anchorCtr="0"/>
          <a:lstStyle>
            <a:lvl1pPr marL="0" indent="0">
              <a:buNone/>
              <a:defRPr sz="214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835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53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38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38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38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38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38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38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41644" y="2156834"/>
            <a:ext cx="3953316" cy="2696872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4721708" y="1481108"/>
            <a:ext cx="3971423" cy="633493"/>
          </a:xfrm>
        </p:spPr>
        <p:txBody>
          <a:bodyPr anchor="ctr" anchorCtr="0"/>
          <a:lstStyle>
            <a:lvl1pPr marL="0" indent="0">
              <a:buNone/>
              <a:defRPr sz="2145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835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530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38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38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38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38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38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38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4721708" y="2156834"/>
            <a:ext cx="3971423" cy="2696872"/>
          </a:xfrm>
        </p:spPr>
        <p:txBody>
          <a:bodyPr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1755" y="553445"/>
            <a:ext cx="3189198" cy="1224720"/>
          </a:xfrm>
        </p:spPr>
        <p:txBody>
          <a:bodyPr anchor="b"/>
          <a:lstStyle>
            <a:lvl1pPr>
              <a:defRPr sz="2450"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3967278" y="553445"/>
            <a:ext cx="4725743" cy="4135860"/>
          </a:xfrm>
        </p:spPr>
        <p:txBody>
          <a:bodyPr/>
          <a:lstStyle>
            <a:lvl1pPr marL="0" indent="0">
              <a:buNone/>
              <a:defRPr sz="2450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2145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835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53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53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53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53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53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53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41755" y="1778165"/>
            <a:ext cx="3189198" cy="2917216"/>
          </a:xfrm>
        </p:spPr>
        <p:txBody>
          <a:bodyPr/>
          <a:lstStyle>
            <a:lvl1pPr marL="0" indent="0">
              <a:buNone/>
              <a:defRPr sz="1530">
                <a:latin typeface="+mn-lt"/>
                <a:ea typeface="+mn-ea"/>
                <a:cs typeface="+mn-cs"/>
              </a:defRPr>
            </a:lvl1pPr>
            <a:lvl2pPr marL="349885" indent="0">
              <a:buNone/>
              <a:defRPr sz="1380">
                <a:latin typeface="+mn-lt"/>
                <a:ea typeface="+mn-ea"/>
                <a:cs typeface="+mn-cs"/>
              </a:defRPr>
            </a:lvl2pPr>
            <a:lvl3pPr marL="699770" indent="0">
              <a:buNone/>
              <a:defRPr sz="1225">
                <a:latin typeface="+mn-lt"/>
                <a:ea typeface="+mn-ea"/>
                <a:cs typeface="+mn-cs"/>
              </a:defRPr>
            </a:lvl3pPr>
            <a:lvl4pPr marL="1049655" indent="0">
              <a:buNone/>
              <a:defRPr sz="1070">
                <a:latin typeface="+mn-lt"/>
                <a:ea typeface="+mn-ea"/>
                <a:cs typeface="+mn-cs"/>
              </a:defRPr>
            </a:lvl4pPr>
            <a:lvl5pPr marL="1399540" indent="0">
              <a:buNone/>
              <a:defRPr sz="1070">
                <a:latin typeface="+mn-lt"/>
                <a:ea typeface="+mn-ea"/>
                <a:cs typeface="+mn-cs"/>
              </a:defRPr>
            </a:lvl5pPr>
            <a:lvl6pPr marL="1749425" indent="0">
              <a:buNone/>
              <a:defRPr sz="1070">
                <a:latin typeface="+mn-lt"/>
                <a:ea typeface="+mn-ea"/>
                <a:cs typeface="+mn-cs"/>
              </a:defRPr>
            </a:lvl6pPr>
            <a:lvl7pPr marL="2099310" indent="0">
              <a:buNone/>
              <a:defRPr sz="1070">
                <a:latin typeface="+mn-lt"/>
                <a:ea typeface="+mn-ea"/>
                <a:cs typeface="+mn-cs"/>
              </a:defRPr>
            </a:lvl7pPr>
            <a:lvl8pPr marL="2449195" indent="0">
              <a:buNone/>
              <a:defRPr sz="1070">
                <a:latin typeface="+mn-lt"/>
                <a:ea typeface="+mn-ea"/>
                <a:cs typeface="+mn-cs"/>
              </a:defRPr>
            </a:lvl8pPr>
            <a:lvl9pPr marL="2799080" indent="0">
              <a:buNone/>
              <a:defRPr sz="107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6680204" y="400355"/>
            <a:ext cx="2012816" cy="4448116"/>
          </a:xfrm>
        </p:spPr>
        <p:txBody>
          <a:bodyPr vert="eaVert"/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641755" y="400355"/>
            <a:ext cx="5921764" cy="4448116"/>
          </a:xfrm>
        </p:spPr>
        <p:txBody>
          <a:bodyPr vert="eaVert"/>
          <a:lstStyle/>
          <a:p>
            <a:pPr lvl="0"/>
            <a:r>
              <a:rPr lang="zh-CN" altLang="en-US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>
                <a:latin typeface="+mn-lt"/>
                <a:ea typeface="+mn-ea"/>
                <a:cs typeface="+mn-cs"/>
              </a:rPr>
              <a:t>第二级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>
                <a:latin typeface="+mn-lt"/>
                <a:ea typeface="+mn-ea"/>
                <a:cs typeface="+mn-cs"/>
              </a:rPr>
              <a:t>第三级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>
                <a:latin typeface="+mn-lt"/>
                <a:ea typeface="+mn-ea"/>
                <a:cs typeface="+mn-cs"/>
              </a:rPr>
              <a:t>第四级</a:t>
            </a:r>
            <a:endParaRPr lang="zh-CN" altLang="en-US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>
                <a:latin typeface="+mn-lt"/>
                <a:ea typeface="+mn-ea"/>
                <a:cs typeface="+mn-cs"/>
              </a:rPr>
              <a:t>第五级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6" Type="http://schemas.openxmlformats.org/officeDocument/2006/relationships/theme" Target="../theme/theme2.xml"/><Relationship Id="rId45" Type="http://schemas.openxmlformats.org/officeDocument/2006/relationships/tags" Target="../tags/tag444.xml"/><Relationship Id="rId44" Type="http://schemas.openxmlformats.org/officeDocument/2006/relationships/tags" Target="../tags/tag443.xml"/><Relationship Id="rId43" Type="http://schemas.openxmlformats.org/officeDocument/2006/relationships/tags" Target="../tags/tag442.xml"/><Relationship Id="rId42" Type="http://schemas.openxmlformats.org/officeDocument/2006/relationships/tags" Target="../tags/tag441.xml"/><Relationship Id="rId41" Type="http://schemas.openxmlformats.org/officeDocument/2006/relationships/tags" Target="../tags/tag440.xml"/><Relationship Id="rId40" Type="http://schemas.openxmlformats.org/officeDocument/2006/relationships/tags" Target="../tags/tag439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438.xml"/><Relationship Id="rId38" Type="http://schemas.openxmlformats.org/officeDocument/2006/relationships/image" Target="../media/image1.emf"/><Relationship Id="rId37" Type="http://schemas.openxmlformats.org/officeDocument/2006/relationships/tags" Target="../tags/tag43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641743" y="400367"/>
            <a:ext cx="8051265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41743" y="1518167"/>
            <a:ext cx="8051265" cy="333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>
                <a:latin typeface="+mn-lt"/>
                <a:ea typeface="+mn-ea"/>
                <a:cs typeface="+mn-cs"/>
              </a:rPr>
              <a:t>第二级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dirty="0">
                <a:latin typeface="+mn-lt"/>
                <a:ea typeface="+mn-ea"/>
                <a:cs typeface="+mn-cs"/>
              </a:rPr>
              <a:t>第三级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dirty="0">
                <a:latin typeface="+mn-lt"/>
                <a:ea typeface="+mn-ea"/>
                <a:cs typeface="+mn-cs"/>
              </a:rPr>
              <a:t>第四级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dirty="0">
                <a:latin typeface="+mn-lt"/>
                <a:ea typeface="+mn-ea"/>
                <a:cs typeface="+mn-cs"/>
              </a:rPr>
              <a:t>第五级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 lvl="5"/>
            <a:r>
              <a:rPr lang="zh-CN" altLang="en-US" dirty="0">
                <a:latin typeface="+mn-lt"/>
                <a:ea typeface="+mn-ea"/>
                <a:cs typeface="+mn-cs"/>
              </a:rPr>
              <a:t>第六级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+mn-lt"/>
                <a:ea typeface="+mn-ea"/>
                <a:cs typeface="+mn-cs"/>
              </a:rPr>
              <a:t>第七级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+mn-lt"/>
                <a:ea typeface="+mn-ea"/>
                <a:cs typeface="+mn-cs"/>
              </a:rPr>
              <a:t>第八级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+mn-lt"/>
                <a:ea typeface="+mn-ea"/>
                <a:cs typeface="+mn-cs"/>
              </a:rPr>
              <a:t>第九级</a:t>
            </a:r>
            <a:endParaRPr lang="en-US" altLang="zh-CN" dirty="0">
              <a:latin typeface="+mn-lt"/>
              <a:ea typeface="+mn-ea"/>
              <a:cs typeface="+mn-cs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lvl="5"/>
            <a:endParaRPr lang="zh-CN" altLang="en-US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marR="0" indent="-175260" algn="l" defTabSz="699770" rtl="0" eaLnBrk="1" fontAlgn="auto" latinLnBrk="0" hangingPunct="1">
        <a:lnSpc>
          <a:spcPct val="90000"/>
        </a:lnSpc>
        <a:spcBef>
          <a:spcPct val="770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1835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lang="en-US" altLang="zh-CN" sz="18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lang="en-US" altLang="zh-CN" sz="18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799080" indent="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None/>
        <a:defRPr lang="en-US" altLang="zh-CN" sz="1835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37"/>
            </p:custDataLst>
          </p:nvPr>
        </p:nvPicPr>
        <p:blipFill rotWithShape="1">
          <a:blip r:embed="rId38">
            <a:alphaModFix amt="80000"/>
          </a:blip>
          <a:srcRect r="6157"/>
          <a:stretch>
            <a:fillRect/>
          </a:stretch>
        </p:blipFill>
        <p:spPr>
          <a:xfrm rot="10800000">
            <a:off x="0" y="0"/>
            <a:ext cx="264486" cy="521478"/>
          </a:xfrm>
          <a:prstGeom prst="rect">
            <a:avLst/>
          </a:prstGeom>
        </p:spPr>
      </p:pic>
      <p:sp>
        <p:nvSpPr>
          <p:cNvPr id="6" name="灯片编号占位符 5"/>
          <p:cNvSpPr/>
          <p:nvPr>
            <p:ph type="sldNum" sz="quarter" idx="4"/>
            <p:custDataLst>
              <p:tags r:id="rId39"/>
            </p:custDataLst>
          </p:nvPr>
        </p:nvSpPr>
        <p:spPr>
          <a:xfrm>
            <a:off x="6702484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40"/>
            </p:custDataLst>
          </p:nvPr>
        </p:nvSpPr>
        <p:spPr>
          <a:xfrm>
            <a:off x="3092153" y="4864860"/>
            <a:ext cx="3150495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41"/>
            </p:custDataLst>
          </p:nvPr>
        </p:nvSpPr>
        <p:spPr>
          <a:xfrm>
            <a:off x="532862" y="4864860"/>
            <a:ext cx="2100330" cy="2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42"/>
            </p:custDataLst>
          </p:nvPr>
        </p:nvSpPr>
        <p:spPr>
          <a:xfrm>
            <a:off x="532862" y="996299"/>
            <a:ext cx="8269016" cy="373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latin typeface="+mn-lt"/>
                <a:ea typeface="+mn-ea"/>
                <a:cs typeface="+mn-cs"/>
              </a:rPr>
              <a:t>单击此处编辑母版文本样式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>
                <a:latin typeface="+mn-lt"/>
                <a:ea typeface="+mn-ea"/>
                <a:cs typeface="+mn-cs"/>
              </a:rPr>
              <a:t>第二级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dirty="0">
                <a:latin typeface="+mn-lt"/>
                <a:ea typeface="+mn-ea"/>
                <a:cs typeface="+mn-cs"/>
              </a:rPr>
              <a:t>第三级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dirty="0">
                <a:latin typeface="+mn-lt"/>
                <a:ea typeface="+mn-ea"/>
                <a:cs typeface="+mn-cs"/>
              </a:rPr>
              <a:t>第四级</a:t>
            </a:r>
            <a:endParaRPr lang="zh-CN" altLang="en-US" dirty="0">
              <a:latin typeface="+mn-lt"/>
              <a:ea typeface="+mn-ea"/>
              <a:cs typeface="+mn-cs"/>
            </a:endParaRPr>
          </a:p>
          <a:p>
            <a:pPr lvl="4"/>
            <a:r>
              <a:rPr lang="zh-CN" altLang="en-US" dirty="0">
                <a:latin typeface="+mn-lt"/>
                <a:ea typeface="+mn-ea"/>
                <a:cs typeface="+mn-cs"/>
              </a:rPr>
              <a:t>第五级</a:t>
            </a:r>
            <a:endParaRPr lang="zh-CN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标题占位符 1"/>
          <p:cNvSpPr/>
          <p:nvPr>
            <p:ph type="title"/>
            <p:custDataLst>
              <p:tags r:id="rId43"/>
            </p:custDataLst>
          </p:nvPr>
        </p:nvSpPr>
        <p:spPr>
          <a:xfrm>
            <a:off x="532862" y="275528"/>
            <a:ext cx="8269016" cy="55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>
                <a:latin typeface="+mj-lt"/>
                <a:ea typeface="+mj-ea"/>
                <a:cs typeface="+mj-cs"/>
              </a:rPr>
              <a:t>单击此处编辑母版标题样式</a:t>
            </a: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1" name="Rectangle 6"/>
          <p:cNvSpPr/>
          <p:nvPr userDrawn="1">
            <p:custDataLst>
              <p:tags r:id="rId44"/>
            </p:custDataLst>
          </p:nvPr>
        </p:nvSpPr>
        <p:spPr bwMode="auto">
          <a:xfrm>
            <a:off x="0" y="5083074"/>
            <a:ext cx="9334800" cy="165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p>
            <a:endParaRPr lang="zh-CN" altLang="en-US" sz="138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8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245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175260" indent="0" algn="l" defTabSz="699770" rtl="0" eaLnBrk="1" latinLnBrk="0" hangingPunct="1">
        <a:lnSpc>
          <a:spcPct val="130000"/>
        </a:lnSpc>
        <a:spcBef>
          <a:spcPts val="765"/>
        </a:spcBef>
        <a:buFont typeface="Arial" panose="020B0604020202020204" pitchFamily="34" charset="0"/>
        <a:buChar char="•"/>
        <a:defRPr sz="1835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25145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53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875030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0" algn="l" defTabSz="699770" rtl="0" eaLnBrk="1" latinLnBrk="0" hangingPunct="1">
        <a:lnSpc>
          <a:spcPct val="130000"/>
        </a:lnSpc>
        <a:spcBef>
          <a:spcPct val="77000"/>
        </a:spcBef>
        <a:buFont typeface="Arial" panose="020B0604020202020204" pitchFamily="34" charset="0"/>
        <a:buChar char="•"/>
        <a:defRPr sz="138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60截图20251013165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"/>
            <a:ext cx="9334500" cy="5245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265" y="1275715"/>
            <a:ext cx="86499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b="1">
                <a:latin typeface="+mj-lt"/>
                <a:ea typeface="+mj-ea"/>
                <a:cs typeface="+mj-cs"/>
                <a:sym typeface="+mn-ea"/>
              </a:rPr>
              <a:t>“十五五”时期</a:t>
            </a:r>
            <a:br>
              <a:rPr lang="zh-CN" altLang="en-US" sz="4000" b="1">
                <a:latin typeface="+mj-lt"/>
                <a:ea typeface="+mj-ea"/>
                <a:cs typeface="+mj-cs"/>
                <a:sym typeface="+mn-ea"/>
              </a:rPr>
            </a:br>
            <a:r>
              <a:rPr lang="zh-CN" altLang="en-US" sz="4000" b="1">
                <a:latin typeface="+mj-lt"/>
                <a:ea typeface="+mj-ea"/>
                <a:cs typeface="+mj-cs"/>
                <a:sym typeface="+mn-ea"/>
              </a:rPr>
              <a:t>经济社会发展的指导方针和主要目标</a:t>
            </a:r>
            <a:endParaRPr lang="zh-CN" altLang="en-US" sz="4000" b="1"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23" name="Docer Falling Dust PPT dem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102870"/>
            <a:ext cx="1082040" cy="660400"/>
          </a:xfrm>
          <a:prstGeom prst="rect">
            <a:avLst/>
          </a:prstGeom>
        </p:spPr>
      </p:pic>
      <p:pic>
        <p:nvPicPr>
          <p:cNvPr id="22" name="Docer Falling Dust PPT dem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320" y="3563620"/>
            <a:ext cx="975995" cy="595630"/>
          </a:xfrm>
          <a:prstGeom prst="rect">
            <a:avLst/>
          </a:prstGeom>
        </p:spPr>
      </p:pic>
      <p:pic>
        <p:nvPicPr>
          <p:cNvPr id="4" name="图片 3" descr="首页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40" y="4159250"/>
            <a:ext cx="1518920" cy="4559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6a2048f680418c1ff66624c38e9bf0a2dfcfb6"/>
  <p:tag name="KSO_WM_NEWLAYOUT_ID" val="295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5_1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277a4a7c821c919fab247ffecbb1a41c8072e6"/>
  <p:tag name="KSO_WM_NEWLAYOUT_GROUP_ID" val="layout_10014"/>
  <p:tag name="KSO_WM_NEWLAYOUT_ID" val="slide_3378e5420af9a013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e6c54066b0a3d63e36dfd912ca5d57c9710d18"/>
  <p:tag name="KSO_WM_NEWLAYOUT_GROUP_ID" val="layout_42"/>
  <p:tag name="KSO_WM_NEWLAYOUT_ID" val="slide_a584adb009ce018d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10f6a00d6b24bb814f667c799fdba3598185d69"/>
  <p:tag name="KSO_WM_NEWLAYOUT_GROUP_ID" val="layout_10009"/>
  <p:tag name="KSO_WM_NEWLAYOUT_ID" val="slide_97a51ff2b1722ceb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0c27fe259ca24301eeefbc96bdd76198eb6a669"/>
  <p:tag name="KSO_WM_NEWLAYOUT_GROUP_ID" val="layout_62"/>
  <p:tag name="KSO_WM_NEWLAYOUT_ID" val="slide_1ac2dc69a048bf78"/>
</p:tagLst>
</file>

<file path=ppt/tags/tag1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b1a7dc0671f1f59c01b283eee6a8e9c3ce37246"/>
  <p:tag name="KSO_WM_NEWLAYOUT_GROUP_ID" val="layout_29"/>
  <p:tag name="KSO_WM_NEWLAYOUT_ID" val="slide_71306c912136627e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5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55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1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4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d52482f81985b74ca776297829be887bb71b06c"/>
  <p:tag name="KSO_WM_NEWLAYOUT_GROUP_ID" val="layout_27"/>
  <p:tag name="KSO_WM_NEWLAYOUT_ID" val="slide_77461ed9bbc0f139"/>
</p:tagLst>
</file>

<file path=ppt/tags/tag17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87ade7ce39b690f5f02e67f4f1579ef65af9405"/>
  <p:tag name="KSO_WM_NEWLAYOUT_GROUP_ID" val="layout_35"/>
  <p:tag name="KSO_WM_NEWLAYOUT_ID" val="slide_eebcb85bcbb747d8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d3f38f344b2e91a5f6d18cffdaaa0a1a521de94"/>
  <p:tag name="KSO_WM_NEWLAYOUT_GROUP_ID" val="layout_10007"/>
  <p:tag name="KSO_WM_NEWLAYOUT_ID" val="slide_a6198808599c094b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746ca5c07bc8295ff59b41940913f49042ba99"/>
  <p:tag name="KSO_WM_NEWLAYOUT_GROUP_ID" val="layout_49"/>
  <p:tag name="KSO_WM_NEWLAYOUT_ID" val="slide_c2bbdeee6f9d8775"/>
</p:tagLst>
</file>

<file path=ppt/tags/tag22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8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fcd1ca78bb401c8c86748d5d313a82b06f9ae6"/>
  <p:tag name="KSO_WM_NEWLAYOUT_GROUP_ID" val="layout_10003"/>
  <p:tag name="KSO_WM_NEWLAYOUT_ID" val="slide_10cd397e0139f3d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cba2e6cc650eec7925700970476fdf5a0c9eb7"/>
  <p:tag name="KSO_WM_NEWLAYOUT_GROUP_ID" val="layout_10013"/>
  <p:tag name="KSO_WM_NEWLAYOUT_ID" val="slide_ae0306d391427932"/>
</p:tagLst>
</file>

<file path=ppt/tags/tag2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b070309adf0aa9c70545b12af5d436604add89"/>
  <p:tag name="KSO_WM_NEWLAYOUT_GROUP_ID" val="layout_42"/>
  <p:tag name="KSO_WM_NEWLAYOUT_ID" val="slide_2e1b237cf4e68534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49b729199937086146d983319cfacc4bb2c41db"/>
  <p:tag name="KSO_WM_NEWLAYOUT_GROUP_ID" val="layout_38"/>
  <p:tag name="KSO_WM_NEWLAYOUT_ID" val="slide_3e4f13ddd7dc8528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3632b6a23fda68784edbbc453092c37acf182b8"/>
  <p:tag name="KSO_WM_NEWLAYOUT_GROUP_ID" val="layout_34"/>
  <p:tag name="KSO_WM_NEWLAYOUT_ID" val="slide_4acdb5d565d7a68b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3ec62b996c59d44c2d3010d81c643b8fe942fcc"/>
  <p:tag name="KSO_WM_NEWLAYOUT_GROUP_ID" val="layout_6"/>
  <p:tag name="KSO_WM_NEWLAYOUT_ID" val="slide_acc7948a249ecb22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0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0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0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dc4e34bd7a8c2dec16de0177c9aa51464d0ffe7"/>
  <p:tag name="KSO_WM_NEWLAYOUT_GROUP_ID" val="layout_1-5"/>
  <p:tag name="KSO_WM_NEWLAYOUT_ID" val="slide_cea45c27deb23863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1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2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2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8498"/>
  <p:tag name="KSO_WM_TEMPLATE_CATEGORY" val="custom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8498"/>
  <p:tag name="KSO_WM_TEMPLATE_CATEGORY" val="custom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3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37.xml><?xml version="1.0" encoding="utf-8"?>
<p:tagLst xmlns:p="http://schemas.openxmlformats.org/presentationml/2006/main">
  <p:tag name="LayoutZOrder" val="9"/>
  <p:tag name="KSO_WM_UNIT_ID" val="_2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34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4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8498"/>
</p:tagLst>
</file>

<file path=ppt/tags/tag34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4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4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47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48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4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5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2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3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4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5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6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5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60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4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8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5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9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9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8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8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8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8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8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8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b096a8d6c38a0274e6be9f5b8abbefaf053cb2"/>
  <p:tag name="KSO_WM_NEWLAYOUT_ID" val="2944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8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8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9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9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9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9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0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  <p:tag name="KSO_WM_UNIT_ISNUMDGMTITLE" val="0"/>
  <p:tag name="KSO_WM_TEMPLATE_INDEX" val="40488498"/>
  <p:tag name="KSO_WM_TEMPLATE_CATEGORY" val="custom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0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0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6a2048f680418c1ff66624c38e9bf0a2dfcfb6"/>
  <p:tag name="KSO_WM_NEWLAYOUT_ID" val="295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6d1360cbd8362865aa6e9b1d29c170650de16762"/>
  <p:tag name="KSO_WM_NEWLAYOUT_ID" val="1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1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1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1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68bd312209e9f0e9828104cf9df01e32cf0f66c"/>
  <p:tag name="KSO_WM_NEWLAYOUT_GROUP_ID" val="layout_34"/>
  <p:tag name="KSO_WM_NEWLAYOUT_ID" val="slide_758c0c38998d981e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9bf98c4be8e1b2d2b4a91d5c2835b41ce497e1c"/>
  <p:tag name="KSO_WM_NEWLAYOUT_GROUP_ID" val="layout_26"/>
  <p:tag name="KSO_WM_NEWLAYOUT_ID" val="slide_f735ce61ce8c34f7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437.xml><?xml version="1.0" encoding="utf-8"?>
<p:tagLst xmlns:p="http://schemas.openxmlformats.org/presentationml/2006/main">
  <p:tag name="LayoutZOrder" val="8"/>
  <p:tag name="KSO_WM_UNIT_TYPE" val="i"/>
  <p:tag name="KSO_WM_UNIT_INDEX" val="3"/>
  <p:tag name="KSO_WM_UNIT_ID" val="_0*i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3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3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44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41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42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4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8498"/>
  <p:tag name="KSO_WM_TEMPLATE_CATEGORY" val="custom"/>
  <p:tag name="KSO_WM_TEMPLATE_MASTER_TYPE" val="0"/>
  <p:tag name="KSO_WM_TAG_VERSION" val="3.0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fdaa96667c2802740c4e4ad8937303876ab69c2"/>
  <p:tag name="KSO_WM_NEWLAYOUT_GROUP_ID" val="layout_32"/>
  <p:tag name="KSO_WM_NEWLAYOUT_ID" val="slide_f95b87826d1fb558"/>
</p:tagLst>
</file>

<file path=ppt/tags/tag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5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  <p:tag name="KSO_WM_UNIT_ISNUMDGMTITLE" val="0"/>
  <p:tag name="KSO_WM_TEMPLATE_INDEX" val="40488498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62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6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67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68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7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73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5191dc03435a30bcea9db86fe6c114e7791f916"/>
  <p:tag name="KSO_WM_NEWLAYOUT_GROUP_ID" val="layout_34"/>
  <p:tag name="KSO_WM_NEWLAYOUT_ID" val="slide_92ed923476a633a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d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4b537fe4f556da0b5975f822c60887172d93f27"/>
  <p:tag name="KSO_WM_NEWLAYOUT_GROUP_ID" val="layout_10004"/>
  <p:tag name="KSO_WM_NEWLAYOUT_ID" val="slide_b243887f15077c96"/>
</p:tagLst>
</file>

<file path=ppt/tags/tag9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经典宋体">
      <a:majorFont>
        <a:latin typeface="宋体"/>
        <a:ea typeface="宋体"/>
        <a:cs typeface=""/>
      </a:majorFont>
      <a:minorFont>
        <a:latin typeface="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65">
      <a:dk1>
        <a:srgbClr val="000000"/>
      </a:dk1>
      <a:lt1>
        <a:srgbClr val="FFFFFF"/>
      </a:lt1>
      <a:dk2>
        <a:srgbClr val="160505"/>
      </a:dk2>
      <a:lt2>
        <a:srgbClr val="FCF5F2"/>
      </a:lt2>
      <a:accent1>
        <a:srgbClr val="D4271E"/>
      </a:accent1>
      <a:accent2>
        <a:srgbClr val="D8572A"/>
      </a:accent2>
      <a:accent3>
        <a:srgbClr val="636363"/>
      </a:accent3>
      <a:accent4>
        <a:srgbClr val="D17453"/>
      </a:accent4>
      <a:accent5>
        <a:srgbClr val="970707"/>
      </a:accent5>
      <a:accent6>
        <a:srgbClr val="F7B535"/>
      </a:accent6>
      <a:hlink>
        <a:srgbClr val="304FFE"/>
      </a:hlink>
      <a:folHlink>
        <a:srgbClr val="492067"/>
      </a:folHlink>
    </a:clrScheme>
    <a:fontScheme name="经典宋体">
      <a:majorFont>
        <a:latin typeface="宋体"/>
        <a:ea typeface="宋体"/>
        <a:cs typeface=""/>
      </a:majorFont>
      <a:minorFont>
        <a:latin typeface="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黑体</vt:lpstr>
      <vt:lpstr>汉仪大宋简</vt:lpstr>
      <vt:lpstr>汉仪中秀体简</vt:lpstr>
      <vt:lpstr>微软雅黑</vt:lpstr>
      <vt:lpstr>Arial Unicode MS</vt:lpstr>
      <vt:lpstr>Calibri</vt:lpstr>
      <vt:lpstr>思源黑体 CN Normal</vt:lpstr>
      <vt:lpstr>思源黑体 CN Medium</vt:lpstr>
      <vt:lpstr>Office 主题</vt:lpstr>
      <vt:lpstr>1_Office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“十五五”时期 经济社会发展的 指导方针和主要目标</dc:title>
  <dc:creator/>
  <cp:lastModifiedBy>佳</cp:lastModifiedBy>
  <cp:revision>29</cp:revision>
  <dcterms:created xsi:type="dcterms:W3CDTF">1900-01-01T00:00:00Z</dcterms:created>
  <dcterms:modified xsi:type="dcterms:W3CDTF">2025-11-03T01:26:07Z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442E66771C5441B083014ACB353A8F6A_13</vt:lpwstr>
  </property>
  <property fmtid="{D5CDD505-2E9C-101B-9397-08002B2CF9AE}" pid="4" name="KSOTemplateUUID">
    <vt:lpwstr>v1.0_ai_69796637089</vt:lpwstr>
  </property>
</Properties>
</file>