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9334500" cy="52482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4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66813" y="858920"/>
            <a:ext cx="7000875" cy="1827177"/>
          </a:xfrm>
        </p:spPr>
        <p:txBody>
          <a:bodyPr anchor="b"/>
          <a:lstStyle>
            <a:lvl1pPr algn="ctr"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66813" y="2756560"/>
            <a:ext cx="7000875" cy="1267118"/>
          </a:xfrm>
        </p:spPr>
        <p:txBody>
          <a:bodyPr/>
          <a:lstStyle>
            <a:lvl1pPr marL="0" indent="0" algn="ctr">
              <a:buNone/>
              <a:defRPr sz="1837"/>
            </a:lvl1pPr>
            <a:lvl2pPr marL="349895" indent="0" algn="ctr">
              <a:buNone/>
              <a:defRPr sz="1531"/>
            </a:lvl2pPr>
            <a:lvl3pPr marL="699790" indent="0" algn="ctr">
              <a:buNone/>
              <a:defRPr sz="1378"/>
            </a:lvl3pPr>
            <a:lvl4pPr marL="1049685" indent="0" algn="ctr">
              <a:buNone/>
              <a:defRPr sz="1224"/>
            </a:lvl4pPr>
            <a:lvl5pPr marL="1399581" indent="0" algn="ctr">
              <a:buNone/>
              <a:defRPr sz="1224"/>
            </a:lvl5pPr>
            <a:lvl6pPr marL="1749476" indent="0" algn="ctr">
              <a:buNone/>
              <a:defRPr sz="1224"/>
            </a:lvl6pPr>
            <a:lvl7pPr marL="2099371" indent="0" algn="ctr">
              <a:buNone/>
              <a:defRPr sz="1224"/>
            </a:lvl7pPr>
            <a:lvl8pPr marL="2449266" indent="0" algn="ctr">
              <a:buNone/>
              <a:defRPr sz="1224"/>
            </a:lvl8pPr>
            <a:lvl9pPr marL="2799161" indent="0" algn="ctr">
              <a:buNone/>
              <a:defRPr sz="1224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3F8-DB71-4AF9-A979-E9B52B7CF66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D-8B6B-4326-9DA1-22D96152B4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696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3F8-DB71-4AF9-A979-E9B52B7CF66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D-8B6B-4326-9DA1-22D96152B4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070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0001" y="279422"/>
            <a:ext cx="2012752" cy="444767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41747" y="279422"/>
            <a:ext cx="5921573" cy="444767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3F8-DB71-4AF9-A979-E9B52B7CF66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D-8B6B-4326-9DA1-22D96152B4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12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4217847"/>
            <a:ext cx="9334500" cy="1042421"/>
            <a:chOff x="0" y="3674775"/>
            <a:chExt cx="12751516" cy="1441517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674775"/>
              <a:ext cx="7014681" cy="1441517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217"/>
            <a:stretch>
              <a:fillRect/>
            </a:stretch>
          </p:blipFill>
          <p:spPr>
            <a:xfrm flipH="1">
              <a:off x="7014679" y="3674775"/>
              <a:ext cx="5736837" cy="1441517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" contras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99" y="125699"/>
            <a:ext cx="648877" cy="648583"/>
          </a:xfrm>
          <a:prstGeom prst="rect">
            <a:avLst/>
          </a:prstGeom>
        </p:spPr>
      </p:pic>
      <p:grpSp>
        <p:nvGrpSpPr>
          <p:cNvPr id="12" name="组合 11"/>
          <p:cNvGrpSpPr/>
          <p:nvPr userDrawn="1"/>
        </p:nvGrpSpPr>
        <p:grpSpPr>
          <a:xfrm>
            <a:off x="991935" y="126329"/>
            <a:ext cx="6512829" cy="772074"/>
            <a:chOff x="1146951" y="175242"/>
            <a:chExt cx="6379914" cy="756661"/>
          </a:xfrm>
        </p:grpSpPr>
        <p:sp>
          <p:nvSpPr>
            <p:cNvPr id="14" name="文本框 13"/>
            <p:cNvSpPr txBox="1"/>
            <p:nvPr/>
          </p:nvSpPr>
          <p:spPr>
            <a:xfrm>
              <a:off x="1146951" y="175242"/>
              <a:ext cx="3297836" cy="4598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49" b="1" dirty="0">
                  <a:solidFill>
                    <a:srgbClr val="C00000"/>
                  </a:solidFill>
                  <a:latin typeface="+mn-ea"/>
                  <a:ea typeface="+mn-ea"/>
                  <a:cs typeface="+mn-ea"/>
                </a:rPr>
                <a:t>添 加 您 的 标 题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1167629" y="594955"/>
              <a:ext cx="6359236" cy="3369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634" dirty="0">
                  <a:solidFill>
                    <a:schemeClr val="bg1"/>
                  </a:solidFill>
                  <a:latin typeface="+mn-ea"/>
                  <a:ea typeface="+mn-ea"/>
                  <a:cs typeface="+mn-ea"/>
                </a:rPr>
                <a:t>添加您的标题描述内容添加您的标题描述内容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492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3F8-DB71-4AF9-A979-E9B52B7CF66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D-8B6B-4326-9DA1-22D96152B4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150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6885" y="1308425"/>
            <a:ext cx="8051006" cy="2183136"/>
          </a:xfrm>
        </p:spPr>
        <p:txBody>
          <a:bodyPr anchor="b"/>
          <a:lstStyle>
            <a:lvl1pPr>
              <a:defRPr sz="4592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6885" y="3512214"/>
            <a:ext cx="8051006" cy="1148060"/>
          </a:xfrm>
        </p:spPr>
        <p:txBody>
          <a:bodyPr/>
          <a:lstStyle>
            <a:lvl1pPr marL="0" indent="0">
              <a:buNone/>
              <a:defRPr sz="1837">
                <a:solidFill>
                  <a:schemeClr val="tx1">
                    <a:tint val="75000"/>
                  </a:schemeClr>
                </a:solidFill>
              </a:defRPr>
            </a:lvl1pPr>
            <a:lvl2pPr marL="349895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2pPr>
            <a:lvl3pPr marL="699790" indent="0">
              <a:buNone/>
              <a:defRPr sz="1378">
                <a:solidFill>
                  <a:schemeClr val="tx1">
                    <a:tint val="75000"/>
                  </a:schemeClr>
                </a:solidFill>
              </a:defRPr>
            </a:lvl3pPr>
            <a:lvl4pPr marL="1049685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4pPr>
            <a:lvl5pPr marL="139958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5pPr>
            <a:lvl6pPr marL="174947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6pPr>
            <a:lvl7pPr marL="209937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7pPr>
            <a:lvl8pPr marL="2449266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8pPr>
            <a:lvl9pPr marL="2799161" indent="0">
              <a:buNone/>
              <a:defRPr sz="122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3F8-DB71-4AF9-A979-E9B52B7CF66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D-8B6B-4326-9DA1-22D96152B4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03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1747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25590" y="1397110"/>
            <a:ext cx="3967163" cy="332998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3F8-DB71-4AF9-A979-E9B52B7CF66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D-8B6B-4326-9DA1-22D96152B4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35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63" y="279422"/>
            <a:ext cx="8051006" cy="101442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2963" y="1286556"/>
            <a:ext cx="3948931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42963" y="1917078"/>
            <a:ext cx="3948931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725591" y="1286556"/>
            <a:ext cx="3968378" cy="630522"/>
          </a:xfrm>
        </p:spPr>
        <p:txBody>
          <a:bodyPr anchor="b"/>
          <a:lstStyle>
            <a:lvl1pPr marL="0" indent="0">
              <a:buNone/>
              <a:defRPr sz="1837" b="1"/>
            </a:lvl1pPr>
            <a:lvl2pPr marL="349895" indent="0">
              <a:buNone/>
              <a:defRPr sz="1531" b="1"/>
            </a:lvl2pPr>
            <a:lvl3pPr marL="699790" indent="0">
              <a:buNone/>
              <a:defRPr sz="1378" b="1"/>
            </a:lvl3pPr>
            <a:lvl4pPr marL="1049685" indent="0">
              <a:buNone/>
              <a:defRPr sz="1224" b="1"/>
            </a:lvl4pPr>
            <a:lvl5pPr marL="1399581" indent="0">
              <a:buNone/>
              <a:defRPr sz="1224" b="1"/>
            </a:lvl5pPr>
            <a:lvl6pPr marL="1749476" indent="0">
              <a:buNone/>
              <a:defRPr sz="1224" b="1"/>
            </a:lvl6pPr>
            <a:lvl7pPr marL="2099371" indent="0">
              <a:buNone/>
              <a:defRPr sz="1224" b="1"/>
            </a:lvl7pPr>
            <a:lvl8pPr marL="2449266" indent="0">
              <a:buNone/>
              <a:defRPr sz="1224" b="1"/>
            </a:lvl8pPr>
            <a:lvl9pPr marL="2799161" indent="0">
              <a:buNone/>
              <a:defRPr sz="1224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725591" y="1917078"/>
            <a:ext cx="3968378" cy="28197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3F8-DB71-4AF9-A979-E9B52B7CF66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D-8B6B-4326-9DA1-22D96152B4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12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3F8-DB71-4AF9-A979-E9B52B7CF66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D-8B6B-4326-9DA1-22D96152B4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996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3F8-DB71-4AF9-A979-E9B52B7CF66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D-8B6B-4326-9DA1-22D96152B4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22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>
              <a:defRPr sz="2449"/>
            </a:lvl1pPr>
            <a:lvl2pPr>
              <a:defRPr sz="2143"/>
            </a:lvl2pPr>
            <a:lvl3pPr>
              <a:defRPr sz="1837"/>
            </a:lvl3pPr>
            <a:lvl4pPr>
              <a:defRPr sz="1531"/>
            </a:lvl4pPr>
            <a:lvl5pPr>
              <a:defRPr sz="1531"/>
            </a:lvl5pPr>
            <a:lvl6pPr>
              <a:defRPr sz="1531"/>
            </a:lvl6pPr>
            <a:lvl7pPr>
              <a:defRPr sz="1531"/>
            </a:lvl7pPr>
            <a:lvl8pPr>
              <a:defRPr sz="1531"/>
            </a:lvl8pPr>
            <a:lvl9pPr>
              <a:defRPr sz="1531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3F8-DB71-4AF9-A979-E9B52B7CF66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D-8B6B-4326-9DA1-22D96152B4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359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2963" y="349885"/>
            <a:ext cx="3010619" cy="1224598"/>
          </a:xfrm>
        </p:spPr>
        <p:txBody>
          <a:bodyPr anchor="b"/>
          <a:lstStyle>
            <a:lvl1pPr>
              <a:defRPr sz="2449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968378" y="755655"/>
            <a:ext cx="4725591" cy="3729677"/>
          </a:xfrm>
        </p:spPr>
        <p:txBody>
          <a:bodyPr/>
          <a:lstStyle>
            <a:lvl1pPr marL="0" indent="0">
              <a:buNone/>
              <a:defRPr sz="2449"/>
            </a:lvl1pPr>
            <a:lvl2pPr marL="349895" indent="0">
              <a:buNone/>
              <a:defRPr sz="2143"/>
            </a:lvl2pPr>
            <a:lvl3pPr marL="699790" indent="0">
              <a:buNone/>
              <a:defRPr sz="1837"/>
            </a:lvl3pPr>
            <a:lvl4pPr marL="1049685" indent="0">
              <a:buNone/>
              <a:defRPr sz="1531"/>
            </a:lvl4pPr>
            <a:lvl5pPr marL="1399581" indent="0">
              <a:buNone/>
              <a:defRPr sz="1531"/>
            </a:lvl5pPr>
            <a:lvl6pPr marL="1749476" indent="0">
              <a:buNone/>
              <a:defRPr sz="1531"/>
            </a:lvl6pPr>
            <a:lvl7pPr marL="2099371" indent="0">
              <a:buNone/>
              <a:defRPr sz="1531"/>
            </a:lvl7pPr>
            <a:lvl8pPr marL="2449266" indent="0">
              <a:buNone/>
              <a:defRPr sz="1531"/>
            </a:lvl8pPr>
            <a:lvl9pPr marL="2799161" indent="0">
              <a:buNone/>
              <a:defRPr sz="1531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42963" y="1574482"/>
            <a:ext cx="3010619" cy="2916924"/>
          </a:xfrm>
        </p:spPr>
        <p:txBody>
          <a:bodyPr/>
          <a:lstStyle>
            <a:lvl1pPr marL="0" indent="0">
              <a:buNone/>
              <a:defRPr sz="1224"/>
            </a:lvl1pPr>
            <a:lvl2pPr marL="349895" indent="0">
              <a:buNone/>
              <a:defRPr sz="1071"/>
            </a:lvl2pPr>
            <a:lvl3pPr marL="699790" indent="0">
              <a:buNone/>
              <a:defRPr sz="918"/>
            </a:lvl3pPr>
            <a:lvl4pPr marL="1049685" indent="0">
              <a:buNone/>
              <a:defRPr sz="765"/>
            </a:lvl4pPr>
            <a:lvl5pPr marL="1399581" indent="0">
              <a:buNone/>
              <a:defRPr sz="765"/>
            </a:lvl5pPr>
            <a:lvl6pPr marL="1749476" indent="0">
              <a:buNone/>
              <a:defRPr sz="765"/>
            </a:lvl6pPr>
            <a:lvl7pPr marL="2099371" indent="0">
              <a:buNone/>
              <a:defRPr sz="765"/>
            </a:lvl7pPr>
            <a:lvl8pPr marL="2449266" indent="0">
              <a:buNone/>
              <a:defRPr sz="765"/>
            </a:lvl8pPr>
            <a:lvl9pPr marL="2799161" indent="0">
              <a:buNone/>
              <a:defRPr sz="76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323F8-DB71-4AF9-A979-E9B52B7CF66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CCCE1D-8B6B-4326-9DA1-22D96152B4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023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41747" y="279422"/>
            <a:ext cx="8051006" cy="1014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41747" y="1397110"/>
            <a:ext cx="8051006" cy="3329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41747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323F8-DB71-4AF9-A979-E9B52B7CF66E}" type="datetimeFigureOut">
              <a:rPr lang="zh-CN" altLang="en-US" smtClean="0"/>
              <a:t>2025/11/3 Monday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92053" y="4864374"/>
            <a:ext cx="3150394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92490" y="4864374"/>
            <a:ext cx="2100263" cy="2794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CCCE1D-8B6B-4326-9DA1-22D96152B4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464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99790" rtl="0" eaLnBrk="1" latinLnBrk="0" hangingPunct="1">
        <a:lnSpc>
          <a:spcPct val="90000"/>
        </a:lnSpc>
        <a:spcBef>
          <a:spcPct val="0"/>
        </a:spcBef>
        <a:buNone/>
        <a:defRPr sz="33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948" indent="-174948" algn="l" defTabSz="699790" rtl="0" eaLnBrk="1" latinLnBrk="0" hangingPunct="1">
        <a:lnSpc>
          <a:spcPct val="90000"/>
        </a:lnSpc>
        <a:spcBef>
          <a:spcPts val="765"/>
        </a:spcBef>
        <a:buFont typeface="Arial" panose="020B0604020202020204" pitchFamily="34" charset="0"/>
        <a:buChar char="•"/>
        <a:defRPr sz="2143" kern="1200">
          <a:solidFill>
            <a:schemeClr val="tx1"/>
          </a:solidFill>
          <a:latin typeface="+mn-lt"/>
          <a:ea typeface="+mn-ea"/>
          <a:cs typeface="+mn-cs"/>
        </a:defRPr>
      </a:lvl1pPr>
      <a:lvl2pPr marL="52484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87473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22463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574528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924423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27431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624214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974109" indent="-174948" algn="l" defTabSz="699790" rtl="0" eaLnBrk="1" latinLnBrk="0" hangingPunct="1">
        <a:lnSpc>
          <a:spcPct val="90000"/>
        </a:lnSpc>
        <a:spcBef>
          <a:spcPts val="383"/>
        </a:spcBef>
        <a:buFont typeface="Arial" panose="020B0604020202020204" pitchFamily="34" charset="0"/>
        <a:buChar char="•"/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1pPr>
      <a:lvl2pPr marL="34989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2pPr>
      <a:lvl3pPr marL="699790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3pPr>
      <a:lvl4pPr marL="1049685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4pPr>
      <a:lvl5pPr marL="139958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5pPr>
      <a:lvl6pPr marL="174947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6pPr>
      <a:lvl7pPr marL="209937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7pPr>
      <a:lvl8pPr marL="2449266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8pPr>
      <a:lvl9pPr marL="2799161" algn="l" defTabSz="699790" rtl="0" eaLnBrk="1" latinLnBrk="0" hangingPunct="1">
        <a:defRPr sz="1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7" y="-184176"/>
            <a:ext cx="9330267" cy="52482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4" t="63895" r="9109" b="14983"/>
          <a:stretch>
            <a:fillRect/>
          </a:stretch>
        </p:blipFill>
        <p:spPr>
          <a:xfrm>
            <a:off x="757314" y="3353352"/>
            <a:ext cx="7725184" cy="1108548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72"/>
          <a:stretch>
            <a:fillRect/>
          </a:stretch>
        </p:blipFill>
        <p:spPr>
          <a:xfrm>
            <a:off x="-7952" y="2161400"/>
            <a:ext cx="9342452" cy="308687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82406856-3734-9BDB-DAD5-4664404D80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66" b="50000"/>
          <a:stretch>
            <a:fillRect/>
          </a:stretch>
        </p:blipFill>
        <p:spPr>
          <a:xfrm>
            <a:off x="2117" y="-187209"/>
            <a:ext cx="9330267" cy="543548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91"/>
          <a:stretch>
            <a:fillRect/>
          </a:stretch>
        </p:blipFill>
        <p:spPr>
          <a:xfrm>
            <a:off x="18266" y="-187210"/>
            <a:ext cx="5708555" cy="5432450"/>
          </a:xfrm>
          <a:prstGeom prst="rect">
            <a:avLst/>
          </a:prstGeom>
        </p:spPr>
      </p:pic>
      <p:sp>
        <p:nvSpPr>
          <p:cNvPr id="23" name="文本框 8"/>
          <p:cNvSpPr txBox="1"/>
          <p:nvPr/>
        </p:nvSpPr>
        <p:spPr>
          <a:xfrm>
            <a:off x="2273579" y="3505397"/>
            <a:ext cx="4805004" cy="463509"/>
          </a:xfrm>
          <a:prstGeom prst="rect">
            <a:avLst/>
          </a:prstGeom>
          <a:noFill/>
        </p:spPr>
        <p:txBody>
          <a:bodyPr wrap="none" lIns="93267" tIns="46633" rIns="93267" bIns="46633">
            <a:spAutoFit/>
          </a:bodyPr>
          <a:lstStyle/>
          <a:p>
            <a:pPr algn="ctr" defTabSz="699790">
              <a:defRPr/>
            </a:pPr>
            <a:r>
              <a:rPr lang="zh-CN" altLang="en-US" sz="2400" kern="0" dirty="0">
                <a:solidFill>
                  <a:srgbClr val="FED5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思源黑体 CN Normal" panose="020B0400000000000000" pitchFamily="34" charset="-122"/>
              </a:rPr>
              <a:t>学习贯彻党的二十届四中全会精神</a:t>
            </a:r>
          </a:p>
        </p:txBody>
      </p:sp>
      <p:grpSp>
        <p:nvGrpSpPr>
          <p:cNvPr id="44" name="组合 43"/>
          <p:cNvGrpSpPr/>
          <p:nvPr/>
        </p:nvGrpSpPr>
        <p:grpSpPr>
          <a:xfrm>
            <a:off x="2262501" y="2984291"/>
            <a:ext cx="4925303" cy="304092"/>
            <a:chOff x="2544756" y="1491630"/>
            <a:chExt cx="4131723" cy="255096"/>
          </a:xfrm>
          <a:solidFill>
            <a:srgbClr val="FED59B"/>
          </a:solidFill>
        </p:grpSpPr>
        <p:grpSp>
          <p:nvGrpSpPr>
            <p:cNvPr id="47" name="组合 46"/>
            <p:cNvGrpSpPr/>
            <p:nvPr/>
          </p:nvGrpSpPr>
          <p:grpSpPr>
            <a:xfrm>
              <a:off x="4118171" y="1491630"/>
              <a:ext cx="887762" cy="255096"/>
              <a:chOff x="3965502" y="1879809"/>
              <a:chExt cx="1193100" cy="342834"/>
            </a:xfrm>
            <a:grpFill/>
          </p:grpSpPr>
          <p:sp>
            <p:nvSpPr>
              <p:cNvPr id="51" name="dark-star-shape_15445"/>
              <p:cNvSpPr>
                <a:spLocks noChangeAspect="1"/>
              </p:cNvSpPr>
              <p:nvPr/>
            </p:nvSpPr>
            <p:spPr bwMode="auto">
              <a:xfrm>
                <a:off x="4391609" y="1879809"/>
                <a:ext cx="360781" cy="342834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99790"/>
                <a:endParaRPr lang="zh-CN" altLang="en-US" sz="1378">
                  <a:solidFill>
                    <a:prstClr val="black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52" name="dark-star-shape_15445"/>
              <p:cNvSpPr>
                <a:spLocks noChangeAspect="1"/>
              </p:cNvSpPr>
              <p:nvPr/>
            </p:nvSpPr>
            <p:spPr bwMode="auto">
              <a:xfrm>
                <a:off x="4771621" y="1951407"/>
                <a:ext cx="210089" cy="199638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99790"/>
                <a:endParaRPr lang="zh-CN" altLang="en-US" sz="1378">
                  <a:solidFill>
                    <a:prstClr val="black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53" name="dark-star-shape_15445"/>
              <p:cNvSpPr>
                <a:spLocks noChangeAspect="1"/>
              </p:cNvSpPr>
              <p:nvPr/>
            </p:nvSpPr>
            <p:spPr bwMode="auto">
              <a:xfrm>
                <a:off x="4161559" y="1951407"/>
                <a:ext cx="210089" cy="199638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99790"/>
                <a:endParaRPr lang="zh-CN" altLang="en-US" sz="1378">
                  <a:solidFill>
                    <a:prstClr val="black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54" name="dark-star-shape_15445"/>
              <p:cNvSpPr>
                <a:spLocks noChangeAspect="1"/>
              </p:cNvSpPr>
              <p:nvPr/>
            </p:nvSpPr>
            <p:spPr bwMode="auto">
              <a:xfrm>
                <a:off x="3965502" y="1993883"/>
                <a:ext cx="120690" cy="114687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99790"/>
                <a:endParaRPr lang="zh-CN" altLang="en-US" sz="1378">
                  <a:solidFill>
                    <a:prstClr val="black"/>
                  </a:solidFill>
                  <a:latin typeface="Calibri"/>
                  <a:cs typeface="+mn-ea"/>
                </a:endParaRPr>
              </a:p>
            </p:txBody>
          </p:sp>
          <p:sp>
            <p:nvSpPr>
              <p:cNvPr id="55" name="dark-star-shape_15445"/>
              <p:cNvSpPr>
                <a:spLocks noChangeAspect="1"/>
              </p:cNvSpPr>
              <p:nvPr/>
            </p:nvSpPr>
            <p:spPr bwMode="auto">
              <a:xfrm>
                <a:off x="5037912" y="1993883"/>
                <a:ext cx="120690" cy="114687"/>
              </a:xfrm>
              <a:custGeom>
                <a:avLst/>
                <a:gdLst>
                  <a:gd name="T0" fmla="*/ 374 w 723"/>
                  <a:gd name="T1" fmla="*/ 21 h 688"/>
                  <a:gd name="T2" fmla="*/ 425 w 723"/>
                  <a:gd name="T3" fmla="*/ 232 h 688"/>
                  <a:gd name="T4" fmla="*/ 477 w 723"/>
                  <a:gd name="T5" fmla="*/ 270 h 688"/>
                  <a:gd name="T6" fmla="*/ 698 w 723"/>
                  <a:gd name="T7" fmla="*/ 256 h 688"/>
                  <a:gd name="T8" fmla="*/ 706 w 723"/>
                  <a:gd name="T9" fmla="*/ 280 h 688"/>
                  <a:gd name="T10" fmla="*/ 524 w 723"/>
                  <a:gd name="T11" fmla="*/ 388 h 688"/>
                  <a:gd name="T12" fmla="*/ 504 w 723"/>
                  <a:gd name="T13" fmla="*/ 450 h 688"/>
                  <a:gd name="T14" fmla="*/ 582 w 723"/>
                  <a:gd name="T15" fmla="*/ 661 h 688"/>
                  <a:gd name="T16" fmla="*/ 562 w 723"/>
                  <a:gd name="T17" fmla="*/ 675 h 688"/>
                  <a:gd name="T18" fmla="*/ 394 w 723"/>
                  <a:gd name="T19" fmla="*/ 527 h 688"/>
                  <a:gd name="T20" fmla="*/ 329 w 723"/>
                  <a:gd name="T21" fmla="*/ 527 h 688"/>
                  <a:gd name="T22" fmla="*/ 161 w 723"/>
                  <a:gd name="T23" fmla="*/ 675 h 688"/>
                  <a:gd name="T24" fmla="*/ 141 w 723"/>
                  <a:gd name="T25" fmla="*/ 661 h 688"/>
                  <a:gd name="T26" fmla="*/ 219 w 723"/>
                  <a:gd name="T27" fmla="*/ 450 h 688"/>
                  <a:gd name="T28" fmla="*/ 199 w 723"/>
                  <a:gd name="T29" fmla="*/ 388 h 688"/>
                  <a:gd name="T30" fmla="*/ 17 w 723"/>
                  <a:gd name="T31" fmla="*/ 280 h 688"/>
                  <a:gd name="T32" fmla="*/ 25 w 723"/>
                  <a:gd name="T33" fmla="*/ 256 h 688"/>
                  <a:gd name="T34" fmla="*/ 246 w 723"/>
                  <a:gd name="T35" fmla="*/ 270 h 688"/>
                  <a:gd name="T36" fmla="*/ 298 w 723"/>
                  <a:gd name="T37" fmla="*/ 232 h 688"/>
                  <a:gd name="T38" fmla="*/ 349 w 723"/>
                  <a:gd name="T39" fmla="*/ 21 h 688"/>
                  <a:gd name="T40" fmla="*/ 374 w 723"/>
                  <a:gd name="T41" fmla="*/ 21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3" h="688">
                    <a:moveTo>
                      <a:pt x="374" y="21"/>
                    </a:moveTo>
                    <a:lnTo>
                      <a:pt x="425" y="232"/>
                    </a:lnTo>
                    <a:cubicBezTo>
                      <a:pt x="431" y="253"/>
                      <a:pt x="455" y="270"/>
                      <a:pt x="477" y="270"/>
                    </a:cubicBezTo>
                    <a:lnTo>
                      <a:pt x="698" y="256"/>
                    </a:lnTo>
                    <a:cubicBezTo>
                      <a:pt x="720" y="256"/>
                      <a:pt x="723" y="267"/>
                      <a:pt x="706" y="280"/>
                    </a:cubicBezTo>
                    <a:lnTo>
                      <a:pt x="524" y="388"/>
                    </a:lnTo>
                    <a:cubicBezTo>
                      <a:pt x="506" y="401"/>
                      <a:pt x="497" y="429"/>
                      <a:pt x="504" y="450"/>
                    </a:cubicBezTo>
                    <a:lnTo>
                      <a:pt x="582" y="661"/>
                    </a:lnTo>
                    <a:cubicBezTo>
                      <a:pt x="589" y="682"/>
                      <a:pt x="580" y="688"/>
                      <a:pt x="562" y="675"/>
                    </a:cubicBezTo>
                    <a:lnTo>
                      <a:pt x="394" y="527"/>
                    </a:lnTo>
                    <a:cubicBezTo>
                      <a:pt x="376" y="514"/>
                      <a:pt x="347" y="514"/>
                      <a:pt x="329" y="527"/>
                    </a:cubicBezTo>
                    <a:lnTo>
                      <a:pt x="161" y="675"/>
                    </a:lnTo>
                    <a:cubicBezTo>
                      <a:pt x="143" y="688"/>
                      <a:pt x="134" y="682"/>
                      <a:pt x="141" y="661"/>
                    </a:cubicBezTo>
                    <a:lnTo>
                      <a:pt x="219" y="450"/>
                    </a:lnTo>
                    <a:cubicBezTo>
                      <a:pt x="226" y="429"/>
                      <a:pt x="217" y="401"/>
                      <a:pt x="199" y="388"/>
                    </a:cubicBezTo>
                    <a:lnTo>
                      <a:pt x="17" y="280"/>
                    </a:lnTo>
                    <a:cubicBezTo>
                      <a:pt x="0" y="267"/>
                      <a:pt x="3" y="256"/>
                      <a:pt x="25" y="256"/>
                    </a:cubicBezTo>
                    <a:lnTo>
                      <a:pt x="246" y="270"/>
                    </a:lnTo>
                    <a:cubicBezTo>
                      <a:pt x="268" y="270"/>
                      <a:pt x="291" y="253"/>
                      <a:pt x="298" y="232"/>
                    </a:cubicBezTo>
                    <a:lnTo>
                      <a:pt x="349" y="21"/>
                    </a:lnTo>
                    <a:cubicBezTo>
                      <a:pt x="356" y="0"/>
                      <a:pt x="367" y="0"/>
                      <a:pt x="374" y="2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699790"/>
                <a:endParaRPr lang="zh-CN" altLang="en-US" sz="1378">
                  <a:solidFill>
                    <a:prstClr val="black"/>
                  </a:solidFill>
                  <a:latin typeface="Calibri"/>
                  <a:cs typeface="+mn-ea"/>
                </a:endParaRPr>
              </a:p>
            </p:txBody>
          </p:sp>
        </p:grpSp>
        <p:grpSp>
          <p:nvGrpSpPr>
            <p:cNvPr id="48" name="组合 47"/>
            <p:cNvGrpSpPr/>
            <p:nvPr/>
          </p:nvGrpSpPr>
          <p:grpSpPr>
            <a:xfrm>
              <a:off x="2544756" y="1619178"/>
              <a:ext cx="4131723" cy="0"/>
              <a:chOff x="2544756" y="2082167"/>
              <a:chExt cx="4131723" cy="0"/>
            </a:xfrm>
            <a:grpFill/>
          </p:grpSpPr>
          <p:cxnSp>
            <p:nvCxnSpPr>
              <p:cNvPr id="49" name="直接连接符 48"/>
              <p:cNvCxnSpPr/>
              <p:nvPr/>
            </p:nvCxnSpPr>
            <p:spPr>
              <a:xfrm>
                <a:off x="5148064" y="2082167"/>
                <a:ext cx="1528415" cy="0"/>
              </a:xfrm>
              <a:prstGeom prst="line">
                <a:avLst/>
              </a:prstGeom>
              <a:grpFill/>
              <a:ln w="15875">
                <a:solidFill>
                  <a:srgbClr val="FED5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>
                <a:off x="2544756" y="2082167"/>
                <a:ext cx="1451179" cy="0"/>
              </a:xfrm>
              <a:prstGeom prst="line">
                <a:avLst/>
              </a:prstGeom>
              <a:grpFill/>
              <a:ln w="15875">
                <a:solidFill>
                  <a:srgbClr val="FED59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文本框 8">
            <a:extLst>
              <a:ext uri="{FF2B5EF4-FFF2-40B4-BE49-F238E27FC236}">
                <a16:creationId xmlns:a16="http://schemas.microsoft.com/office/drawing/2014/main" id="{CB122C54-185C-C3FA-C0B4-E152645EB78A}"/>
              </a:ext>
            </a:extLst>
          </p:cNvPr>
          <p:cNvSpPr txBox="1"/>
          <p:nvPr/>
        </p:nvSpPr>
        <p:spPr>
          <a:xfrm>
            <a:off x="1524906" y="626753"/>
            <a:ext cx="6189999" cy="2152625"/>
          </a:xfrm>
          <a:prstGeom prst="rect">
            <a:avLst/>
          </a:prstGeom>
          <a:noFill/>
        </p:spPr>
        <p:txBody>
          <a:bodyPr wrap="none" lIns="93267" tIns="46633" rIns="93267" bIns="46633">
            <a:spAutoFit/>
          </a:bodyPr>
          <a:lstStyle/>
          <a:p>
            <a:pPr algn="ctr" defTabSz="699790">
              <a:lnSpc>
                <a:spcPct val="130000"/>
              </a:lnSpc>
              <a:defRPr/>
            </a:pPr>
            <a:r>
              <a:rPr lang="zh-CN" altLang="en-US" sz="3600" kern="0" dirty="0">
                <a:solidFill>
                  <a:srgbClr val="FED5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思源黑体 CN Normal" panose="020B0400000000000000" pitchFamily="34" charset="-122"/>
              </a:rPr>
              <a:t>廓清“十五五”历史方位</a:t>
            </a:r>
            <a:endParaRPr lang="en-US" altLang="zh-CN" sz="3600" kern="0" dirty="0">
              <a:solidFill>
                <a:srgbClr val="FED5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思源黑体 CN Normal" panose="020B0400000000000000" pitchFamily="34" charset="-122"/>
            </a:endParaRPr>
          </a:p>
          <a:p>
            <a:pPr algn="ctr" defTabSz="699790">
              <a:lnSpc>
                <a:spcPct val="130000"/>
              </a:lnSpc>
              <a:defRPr/>
            </a:pPr>
            <a:r>
              <a:rPr lang="zh-CN" altLang="en-US" sz="3600" kern="0" dirty="0">
                <a:solidFill>
                  <a:srgbClr val="FED5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思源黑体 CN Normal" panose="020B0400000000000000" pitchFamily="34" charset="-122"/>
              </a:rPr>
              <a:t>以新质生产力</a:t>
            </a:r>
            <a:endParaRPr lang="en-US" altLang="zh-CN" sz="3600" kern="0" dirty="0">
              <a:solidFill>
                <a:srgbClr val="FED59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  <a:cs typeface="+mn-ea"/>
              <a:sym typeface="思源黑体 CN Normal" panose="020B0400000000000000" pitchFamily="34" charset="-122"/>
            </a:endParaRPr>
          </a:p>
          <a:p>
            <a:pPr algn="ctr" defTabSz="699790">
              <a:lnSpc>
                <a:spcPct val="130000"/>
              </a:lnSpc>
              <a:defRPr/>
            </a:pPr>
            <a:r>
              <a:rPr lang="zh-CN" altLang="en-US" sz="3600" kern="0" dirty="0">
                <a:solidFill>
                  <a:srgbClr val="FED59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  <a:cs typeface="+mn-ea"/>
                <a:sym typeface="思源黑体 CN Normal" panose="020B0400000000000000" pitchFamily="34" charset="-122"/>
              </a:rPr>
              <a:t>开创中国式现代化建设新局面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F71B7E-CED3-DD30-BB20-DBED9A25EC5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4879" y="1823914"/>
            <a:ext cx="3424362" cy="342436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A585D92-251E-F7CB-2F35-1A764748107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28" y="240857"/>
            <a:ext cx="908340" cy="2725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v0ins0q">
      <a:majorFont>
        <a:latin typeface="Calibri Light"/>
        <a:ea typeface="思源黑体 CN Regular"/>
        <a:cs typeface=""/>
      </a:majorFont>
      <a:minorFont>
        <a:latin typeface="Calibri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459</TotalTime>
  <Words>23</Words>
  <Application>Microsoft Office PowerPoint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黑体</vt:lpstr>
      <vt:lpstr>Arial</vt:lpstr>
      <vt:lpstr>Calibri</vt:lpstr>
      <vt:lpstr>Calibri Light</vt:lpstr>
      <vt:lpstr>Office 主题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dreamsummit</cp:lastModifiedBy>
  <cp:revision>252</cp:revision>
  <dcterms:created xsi:type="dcterms:W3CDTF">2025-10-28T02:21:03Z</dcterms:created>
  <dcterms:modified xsi:type="dcterms:W3CDTF">2025-11-03T07:17:22Z</dcterms:modified>
</cp:coreProperties>
</file>