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353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amsummit" initials="dream" lastIdx="1" clrIdx="0">
    <p:extLst>
      <p:ext uri="{19B8F6BF-5375-455C-9EA6-DF929625EA0E}">
        <p15:presenceInfo xmlns:p15="http://schemas.microsoft.com/office/powerpoint/2012/main" userId="dreamsumm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02" autoAdjust="0"/>
  </p:normalViewPr>
  <p:slideViewPr>
    <p:cSldViewPr snapToGrid="0">
      <p:cViewPr varScale="1">
        <p:scale>
          <a:sx n="79" d="100"/>
          <a:sy n="79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442F-96D8-4A17-982D-3BD811DDF63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B251-1FF3-4D46-B500-1A7D723FB9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12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B251-1FF3-4D46-B500-1A7D723FB9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43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061D8-4092-87DD-2107-B6DEF93EB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360C99-C70B-A41D-4E84-EA28DE3CB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61EA4-42CB-9C86-613B-5B3FB513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E31C10-3C8B-E18D-97A3-E31AE74A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A55D35-964F-1C5F-E894-A5C8726C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628BCC9-2A5C-3A00-4D96-974CB59F7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54166" b="77140"/>
          <a:stretch/>
        </p:blipFill>
        <p:spPr>
          <a:xfrm>
            <a:off x="0" y="0"/>
            <a:ext cx="1995055" cy="5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7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F5F22-9D8C-C146-0331-A38C98EC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27F70F-0691-C367-B05F-CA511D50A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0BC2EC-C9D1-8C4F-75C0-061671C8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92235D-DC94-405B-11B0-8899D788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92561E-7064-9859-D174-FD9C5EA7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21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B5BBB5-DE51-D636-DBEE-E863E699A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1B557F-0464-E68D-A7EC-12ECAFA1D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709BE-5031-9AE4-8726-66C1884C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A28D83-167D-4696-B76D-EF4A29BD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FADA20-0D69-A3AD-849E-6F735A48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76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427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0256-0D4E-49B4-AD85-586B88E4B6A3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867F-215E-4B1B-A0D9-9C55825BB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33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606BE-D34C-23A5-EBD2-BBD8AD05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B4E4EE-9909-469A-8E73-CB1428902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0D1317-5571-EF49-A5A9-CC5778D4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658031-306C-207D-40A0-330279B0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E5C03D-284F-AE76-A469-56CD47FC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59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BAB8B-8C43-78C1-28D0-4FE46BC5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DBC428-7A30-BEDB-F637-609AC5640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2C365F-AD46-38FB-C04D-B9AB8777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E2722D-7B32-B837-99BA-12B014F7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03BA7C-C7B0-9696-6C43-3E84536A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7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F9E2A-AEB9-CCFD-DC80-60123F7F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DA8A37-FAF2-9F4D-E3BC-078BD916C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231F7C-DE4C-81FF-1E51-59AB9B406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FEAFED-7AE6-F798-5EA4-52D00A75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64815F-E9E8-723A-40C6-5D556BC0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7E92DF-F91F-1892-1DDC-A99CBF79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74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81534-49F3-71DD-E010-87979D78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025BF0-783C-C586-DDF0-87AF038FD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A0DDD9-5159-0ED3-F9A3-B063EA2B0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4D51C2A-CDDE-8EDC-E5BC-2319B0EEF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B02416-9004-6E0A-F735-4ECEC3D4D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BFE827-0D47-0052-E8AD-20024D0A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590007-EF2F-0897-CC27-5759A3F0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9F499A-B304-59C9-9BF8-EFAF3963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C1F60D-7AB5-DEF5-BBFD-FE1F35D0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A1F43F-13C1-9144-15E3-83614A16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D19576-F6B2-DB7C-096B-6DF11357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860D05-2572-B552-AD86-044BFB97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25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7FC8D66-2AD9-693D-8D8B-977A6413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EFFF9B-3C8C-6667-0F7D-D4A4BF0E5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240046-7126-0320-A3F6-0BAF33C0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4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76D2D-AA62-D467-B6B7-6B24936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C9E35A-F39A-15A7-502C-7F3EE768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AA0966-55B6-C1A0-BBA0-AA72DAF87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467AE1-6C22-F6D1-B9A6-96EB2978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FD1D75-7A1E-E2F7-656C-9288021F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5CDA47-8D10-9B10-9949-116042AD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07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B3548-4AFC-5316-9ACE-8F7A59DE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BBD921-5057-D9FA-36A1-745A29450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492B5D-2BD0-769B-14F9-2A3D2FC9E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65EFF5-1471-2E19-FE2F-AEF6135A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85979E-5228-F082-C446-347C15E20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5B92FF-8EE2-68D5-FDCE-78B750AD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70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C273A7E-58CD-5682-6E11-9F85C662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55B61C-F7DA-3A8A-79A4-188DB124D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A795B5-5D57-4597-008D-EDDE34004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8294FD-C0C7-4005-9804-685D349C841E}" type="datetimeFigureOut">
              <a:rPr lang="zh-CN" altLang="en-US" smtClean="0"/>
              <a:t>2025/11/4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D9D7F-3A50-891C-4AC7-B1199E4E4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368F8E-CE4A-10B6-C71E-0600683D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C442C-490A-4455-A00D-E82C62099F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91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D92E1-4249-1C3B-86D4-60754A4D6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E1C8261-9914-0F68-C902-218AABEDE1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18126"/>
          <a:stretch>
            <a:fillRect/>
          </a:stretch>
        </p:blipFill>
        <p:spPr>
          <a:xfrm>
            <a:off x="0" y="-5751"/>
            <a:ext cx="12192000" cy="654593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767F5C9-BA0B-0632-A7AF-849F03BF7651}"/>
              </a:ext>
            </a:extLst>
          </p:cNvPr>
          <p:cNvGrpSpPr/>
          <p:nvPr userDrawn="1"/>
        </p:nvGrpSpPr>
        <p:grpSpPr>
          <a:xfrm flipH="1">
            <a:off x="660400" y="448342"/>
            <a:ext cx="563163" cy="136333"/>
            <a:chOff x="11097971" y="582485"/>
            <a:chExt cx="563163" cy="136333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5BD8C31D-38A6-1A57-65B5-DA4C00DDBB4B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11524802" y="582486"/>
              <a:ext cx="136333" cy="1363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 dirty="0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10CC99AC-E839-CBF6-030B-EA52F65D0205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11311386" y="582486"/>
              <a:ext cx="136333" cy="1363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A209C45-BC2F-08F7-76C0-FF228212B93C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11097970" y="582486"/>
              <a:ext cx="136333" cy="136331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zh-CN" altLang="en-US" dirty="0"/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2A204F88-2960-C2EC-ECE1-D9EC6674AF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928" y="312066"/>
            <a:ext cx="1475679" cy="442704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44BC5827-532E-9EE8-DF93-89C9A98E0C06}"/>
              </a:ext>
            </a:extLst>
          </p:cNvPr>
          <p:cNvSpPr txBox="1"/>
          <p:nvPr/>
        </p:nvSpPr>
        <p:spPr>
          <a:xfrm>
            <a:off x="936034" y="1254871"/>
            <a:ext cx="9825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4400" b="1" dirty="0">
                <a:latin typeface="+mj-ea"/>
                <a:ea typeface="+mj-ea"/>
              </a:rPr>
              <a:t>深学细悟《习近平谈治国理政》第五卷 </a:t>
            </a:r>
            <a:endParaRPr lang="zh-CN" altLang="en-US" sz="4400" b="1" dirty="0">
              <a:latin typeface="+mj-ea"/>
              <a:ea typeface="+mj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784D4D9-36B0-6C50-08C1-E5183F3950BD}"/>
              </a:ext>
            </a:extLst>
          </p:cNvPr>
          <p:cNvSpPr txBox="1"/>
          <p:nvPr/>
        </p:nvSpPr>
        <p:spPr>
          <a:xfrm>
            <a:off x="1361937" y="2506028"/>
            <a:ext cx="8971129" cy="216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6000" b="1" dirty="0">
                <a:solidFill>
                  <a:schemeClr val="accent2"/>
                </a:solidFill>
                <a:latin typeface="+mj-ea"/>
                <a:ea typeface="+mj-ea"/>
                <a:cs typeface="+mn-ea"/>
              </a:rPr>
              <a:t>深刻把握党的创新理论的</a:t>
            </a:r>
            <a:endParaRPr lang="en-US" altLang="zh-CN" sz="6000" b="1" dirty="0">
              <a:solidFill>
                <a:schemeClr val="accent2"/>
              </a:solidFill>
              <a:latin typeface="+mj-ea"/>
              <a:ea typeface="+mj-ea"/>
              <a:cs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zh-CN" sz="6000" b="1" dirty="0">
                <a:solidFill>
                  <a:schemeClr val="accent2"/>
                </a:solidFill>
                <a:latin typeface="+mj-ea"/>
                <a:ea typeface="+mj-ea"/>
                <a:cs typeface="+mn-ea"/>
              </a:rPr>
              <a:t>世界观和方法论</a:t>
            </a:r>
            <a:endParaRPr lang="zh-CN" altLang="en-US" sz="6000" b="1" dirty="0">
              <a:solidFill>
                <a:schemeClr val="accent2"/>
              </a:solidFill>
              <a:latin typeface="+mj-ea"/>
              <a:ea typeface="+mj-ea"/>
              <a:cs typeface="+mn-ea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17A7105-3B7E-1D8D-A4FC-AFE1C713C19C}"/>
              </a:ext>
            </a:extLst>
          </p:cNvPr>
          <p:cNvCxnSpPr/>
          <p:nvPr/>
        </p:nvCxnSpPr>
        <p:spPr>
          <a:xfrm>
            <a:off x="3301041" y="4831110"/>
            <a:ext cx="514930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1000">
                  <a:srgbClr val="C00000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A8E5ADF-C83F-ED96-DFCA-A5871AB9B26D}"/>
              </a:ext>
            </a:extLst>
          </p:cNvPr>
          <p:cNvCxnSpPr/>
          <p:nvPr/>
        </p:nvCxnSpPr>
        <p:spPr>
          <a:xfrm>
            <a:off x="3301041" y="4865616"/>
            <a:ext cx="5149302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1000">
                  <a:srgbClr val="C00000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Aitds2">
            <a:extLst>
              <a:ext uri="{FF2B5EF4-FFF2-40B4-BE49-F238E27FC236}">
                <a16:creationId xmlns:a16="http://schemas.microsoft.com/office/drawing/2014/main" id="{13023570-44F2-EF81-DE33-A86FFD3D15C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96981" y="2124950"/>
            <a:ext cx="9557421" cy="301636"/>
            <a:chOff x="947249" y="801052"/>
            <a:chExt cx="10549116" cy="365202"/>
          </a:xfrm>
        </p:grpSpPr>
        <p:sp>
          <p:nvSpPr>
            <p:cNvPr id="32" name="Aitds2-1">
              <a:extLst>
                <a:ext uri="{FF2B5EF4-FFF2-40B4-BE49-F238E27FC236}">
                  <a16:creationId xmlns:a16="http://schemas.microsoft.com/office/drawing/2014/main" id="{367ED8F3-4C2C-A30C-18DC-D773F730FDA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69855" y="801052"/>
              <a:ext cx="431644" cy="365202"/>
            </a:xfrm>
            <a:prstGeom prst="star5">
              <a:avLst/>
            </a:prstGeom>
            <a:solidFill>
              <a:srgbClr val="C91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9110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字魂105号-简雅黑" panose="00000500000000000000" charset="-122"/>
                <a:sym typeface="字魂59号-创粗黑" panose="00000500000000000000" pitchFamily="2" charset="-122"/>
              </a:endParaRPr>
            </a:p>
          </p:txBody>
        </p:sp>
        <p:sp>
          <p:nvSpPr>
            <p:cNvPr id="33" name="Aitds2-2">
              <a:extLst>
                <a:ext uri="{FF2B5EF4-FFF2-40B4-BE49-F238E27FC236}">
                  <a16:creationId xmlns:a16="http://schemas.microsoft.com/office/drawing/2014/main" id="{C8B4F506-AD01-F485-019F-B78C40C6ACE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47249" y="967567"/>
              <a:ext cx="10549116" cy="77342"/>
            </a:xfrm>
            <a:custGeom>
              <a:avLst/>
              <a:gdLst>
                <a:gd name="connsiteX0" fmla="*/ 5556079 w 10549116"/>
                <a:gd name="connsiteY0" fmla="*/ 0 h 77342"/>
                <a:gd name="connsiteX1" fmla="*/ 10549116 w 10549116"/>
                <a:gd name="connsiteY1" fmla="*/ 0 h 77342"/>
                <a:gd name="connsiteX2" fmla="*/ 10549116 w 10549116"/>
                <a:gd name="connsiteY2" fmla="*/ 77342 h 77342"/>
                <a:gd name="connsiteX3" fmla="*/ 5556079 w 10549116"/>
                <a:gd name="connsiteY3" fmla="*/ 77342 h 77342"/>
                <a:gd name="connsiteX4" fmla="*/ 0 w 10549116"/>
                <a:gd name="connsiteY4" fmla="*/ 0 h 77342"/>
                <a:gd name="connsiteX5" fmla="*/ 4840400 w 10549116"/>
                <a:gd name="connsiteY5" fmla="*/ 0 h 77342"/>
                <a:gd name="connsiteX6" fmla="*/ 4840400 w 10549116"/>
                <a:gd name="connsiteY6" fmla="*/ 77342 h 77342"/>
                <a:gd name="connsiteX7" fmla="*/ 0 w 10549116"/>
                <a:gd name="connsiteY7" fmla="*/ 77342 h 7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49116" h="77342">
                  <a:moveTo>
                    <a:pt x="5556079" y="0"/>
                  </a:moveTo>
                  <a:lnTo>
                    <a:pt x="10549116" y="0"/>
                  </a:lnTo>
                  <a:lnTo>
                    <a:pt x="10549116" y="77342"/>
                  </a:lnTo>
                  <a:lnTo>
                    <a:pt x="5556079" y="77342"/>
                  </a:lnTo>
                  <a:close/>
                  <a:moveTo>
                    <a:pt x="0" y="0"/>
                  </a:moveTo>
                  <a:lnTo>
                    <a:pt x="4840400" y="0"/>
                  </a:lnTo>
                  <a:lnTo>
                    <a:pt x="4840400" y="77342"/>
                  </a:lnTo>
                  <a:lnTo>
                    <a:pt x="0" y="77342"/>
                  </a:lnTo>
                  <a:close/>
                </a:path>
              </a:pathLst>
            </a:custGeom>
            <a:pattFill prst="dkUpDiag">
              <a:fgClr>
                <a:srgbClr val="DA0000"/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字魂105号-简雅黑" panose="00000500000000000000" charset="-122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4648CA16-182B-62CD-DF66-FDE51390E30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/>
          <a:stretch>
            <a:fillRect/>
          </a:stretch>
        </p:blipFill>
        <p:spPr>
          <a:xfrm>
            <a:off x="0" y="4280398"/>
            <a:ext cx="12192000" cy="257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WM_BEAUTIFY_SHAPE_IDENTITY" val="{dc61977a-f400-4b09-b511-d744ebb7526e}"/>
  <p:tag name="KSO_WM_UNIT_TYPE" val="i"/>
  <p:tag name="KSO_WM_UNIT_PLACING_PICTURE_USER_VIEWPORT" val="{&quot;height&quot;:4059.215748031496,&quot;width&quot;:144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自定义 4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62626"/>
      </a:accent1>
      <a:accent2>
        <a:srgbClr val="C00000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18</Words>
  <Application>Microsoft Office PowerPoint</Application>
  <PresentationFormat>宽屏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字魂59号-创粗黑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莎莎 田</dc:creator>
  <cp:lastModifiedBy>dreamsummit</cp:lastModifiedBy>
  <cp:revision>49</cp:revision>
  <dcterms:created xsi:type="dcterms:W3CDTF">2025-06-13T08:25:30Z</dcterms:created>
  <dcterms:modified xsi:type="dcterms:W3CDTF">2025-11-04T03:10:49Z</dcterms:modified>
</cp:coreProperties>
</file>