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87" autoAdjust="0"/>
  </p:normalViewPr>
  <p:slideViewPr>
    <p:cSldViewPr>
      <p:cViewPr varScale="1">
        <p:scale>
          <a:sx n="107" d="100"/>
          <a:sy n="107" d="100"/>
        </p:scale>
        <p:origin x="-89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BDA2124-D3C3-409D-86B2-4FCF12ABF58C}" type="datetimeFigureOut">
              <a:rPr lang="zh-CN" altLang="en-US" smtClean="0"/>
              <a:t>2025/11/5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4FF3F8D-6E22-4E3D-A961-A0829DCFC3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图片 5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359407" cy="3949109"/>
          </a:xfrm>
          <a:prstGeom prst="rect">
            <a:avLst/>
          </a:prstGeom>
        </p:spPr>
      </p:pic>
      <p:grpSp>
        <p:nvGrpSpPr>
          <p:cNvPr id="40" name="组合 39"/>
          <p:cNvGrpSpPr/>
          <p:nvPr/>
        </p:nvGrpSpPr>
        <p:grpSpPr>
          <a:xfrm>
            <a:off x="7884426" y="320425"/>
            <a:ext cx="745223" cy="166310"/>
            <a:chOff x="9989331" y="443856"/>
            <a:chExt cx="1499004" cy="235272"/>
          </a:xfrm>
          <a:solidFill>
            <a:srgbClr val="CC1D1B"/>
          </a:solidFill>
        </p:grpSpPr>
        <p:sp>
          <p:nvSpPr>
            <p:cNvPr id="41" name="箭头: V 形 40"/>
            <p:cNvSpPr/>
            <p:nvPr/>
          </p:nvSpPr>
          <p:spPr>
            <a:xfrm>
              <a:off x="9989331" y="443856"/>
              <a:ext cx="274116" cy="235272"/>
            </a:xfrm>
            <a:prstGeom prst="chevron">
              <a:avLst>
                <a:gd name="adj" fmla="val 67544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42" name="箭头: V 形 41"/>
            <p:cNvSpPr/>
            <p:nvPr/>
          </p:nvSpPr>
          <p:spPr>
            <a:xfrm>
              <a:off x="10295553" y="443856"/>
              <a:ext cx="274116" cy="235272"/>
            </a:xfrm>
            <a:prstGeom prst="chevron">
              <a:avLst>
                <a:gd name="adj" fmla="val 68893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43" name="箭头: V 形 42"/>
            <p:cNvSpPr/>
            <p:nvPr/>
          </p:nvSpPr>
          <p:spPr>
            <a:xfrm>
              <a:off x="10601774" y="443856"/>
              <a:ext cx="274116" cy="235272"/>
            </a:xfrm>
            <a:prstGeom prst="chevron">
              <a:avLst>
                <a:gd name="adj" fmla="val 66194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44" name="箭头: V 形 43"/>
            <p:cNvSpPr/>
            <p:nvPr/>
          </p:nvSpPr>
          <p:spPr>
            <a:xfrm>
              <a:off x="10907996" y="443856"/>
              <a:ext cx="274116" cy="235272"/>
            </a:xfrm>
            <a:prstGeom prst="chevron">
              <a:avLst>
                <a:gd name="adj" fmla="val 72942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45" name="箭头: V 形 44"/>
            <p:cNvSpPr/>
            <p:nvPr/>
          </p:nvSpPr>
          <p:spPr>
            <a:xfrm>
              <a:off x="11214219" y="443856"/>
              <a:ext cx="274116" cy="235272"/>
            </a:xfrm>
            <a:prstGeom prst="chevron">
              <a:avLst>
                <a:gd name="adj" fmla="val 68893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 rot="10800000">
            <a:off x="513867" y="4711596"/>
            <a:ext cx="745223" cy="166310"/>
            <a:chOff x="9989331" y="443856"/>
            <a:chExt cx="1499004" cy="235272"/>
          </a:xfrm>
          <a:solidFill>
            <a:srgbClr val="CC1D1B"/>
          </a:solidFill>
        </p:grpSpPr>
        <p:sp>
          <p:nvSpPr>
            <p:cNvPr id="15" name="箭头: V 形 14"/>
            <p:cNvSpPr/>
            <p:nvPr/>
          </p:nvSpPr>
          <p:spPr>
            <a:xfrm>
              <a:off x="9989331" y="443856"/>
              <a:ext cx="274116" cy="235272"/>
            </a:xfrm>
            <a:prstGeom prst="chevron">
              <a:avLst>
                <a:gd name="adj" fmla="val 67544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16" name="箭头: V 形 15"/>
            <p:cNvSpPr/>
            <p:nvPr/>
          </p:nvSpPr>
          <p:spPr>
            <a:xfrm>
              <a:off x="10295553" y="443856"/>
              <a:ext cx="274116" cy="235272"/>
            </a:xfrm>
            <a:prstGeom prst="chevron">
              <a:avLst>
                <a:gd name="adj" fmla="val 68893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17" name="箭头: V 形 16"/>
            <p:cNvSpPr/>
            <p:nvPr/>
          </p:nvSpPr>
          <p:spPr>
            <a:xfrm>
              <a:off x="10601774" y="443856"/>
              <a:ext cx="274116" cy="235272"/>
            </a:xfrm>
            <a:prstGeom prst="chevron">
              <a:avLst>
                <a:gd name="adj" fmla="val 66194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18" name="箭头: V 形 17"/>
            <p:cNvSpPr/>
            <p:nvPr/>
          </p:nvSpPr>
          <p:spPr>
            <a:xfrm>
              <a:off x="10907996" y="443856"/>
              <a:ext cx="274116" cy="235272"/>
            </a:xfrm>
            <a:prstGeom prst="chevron">
              <a:avLst>
                <a:gd name="adj" fmla="val 72942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  <p:sp>
          <p:nvSpPr>
            <p:cNvPr id="19" name="箭头: V 形 18"/>
            <p:cNvSpPr/>
            <p:nvPr/>
          </p:nvSpPr>
          <p:spPr>
            <a:xfrm>
              <a:off x="11214219" y="443856"/>
              <a:ext cx="274116" cy="235272"/>
            </a:xfrm>
            <a:prstGeom prst="chevron">
              <a:avLst>
                <a:gd name="adj" fmla="val 68893"/>
              </a:avLst>
            </a:prstGeom>
            <a:grpFill/>
            <a:ln w="12700">
              <a:solidFill>
                <a:srgbClr val="CC1D1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阿里巴巴普惠体" panose="00020600040101010101" pitchFamily="18" charset="-122"/>
                <a:ea typeface="阿里巴巴普惠体 Medium" panose="00020600040101010101" pitchFamily="18" charset="-122"/>
                <a:cs typeface="阿里巴巴普惠体 Medium" panose="00020600040101010101" pitchFamily="18" charset="-122"/>
                <a:sym typeface="阿里巴巴普惠体" panose="00020600040101010101" pitchFamily="18" charset="-122"/>
              </a:endParaRPr>
            </a:p>
          </p:txBody>
        </p:sp>
      </p:grpSp>
      <p:sp>
        <p:nvSpPr>
          <p:cNvPr id="36" name="矩形: 圆角 35"/>
          <p:cNvSpPr/>
          <p:nvPr/>
        </p:nvSpPr>
        <p:spPr>
          <a:xfrm>
            <a:off x="826687" y="928151"/>
            <a:ext cx="7470644" cy="3287198"/>
          </a:xfrm>
          <a:prstGeom prst="roundRect">
            <a:avLst>
              <a:gd name="adj" fmla="val 3229"/>
            </a:avLst>
          </a:prstGeom>
          <a:solidFill>
            <a:srgbClr val="FFFFFF"/>
          </a:solidFill>
          <a:ln>
            <a:noFill/>
          </a:ln>
          <a:effectLst>
            <a:outerShdw blurRad="254000" dist="254000" dir="5400000" algn="t" rotWithShape="0">
              <a:srgbClr val="CC1D1B">
                <a:alpha val="10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latin typeface="阿里巴巴普惠体" panose="00020600040101010101" pitchFamily="18" charset="-122"/>
              <a:ea typeface="阿里巴巴普惠体 Medium" panose="00020600040101010101" pitchFamily="18" charset="-122"/>
              <a:cs typeface="阿里巴巴普惠体 Medium" panose="00020600040101010101" pitchFamily="18" charset="-122"/>
              <a:sym typeface="阿里巴巴普惠体" panose="00020600040101010101" pitchFamily="18" charset="-122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801044" y="1092753"/>
            <a:ext cx="7541914" cy="240553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继往开来：</a:t>
            </a:r>
          </a:p>
          <a:p>
            <a:pPr algn="ctr">
              <a:lnSpc>
                <a:spcPct val="150000"/>
              </a:lnSpc>
            </a:pP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从</a:t>
            </a:r>
            <a:r>
              <a:rPr lang="en-US" altLang="zh-CN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“</a:t>
            </a: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十四五</a:t>
            </a:r>
            <a:r>
              <a:rPr lang="en-US" altLang="zh-CN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”</a:t>
            </a: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辉煌成就到</a:t>
            </a:r>
          </a:p>
          <a:p>
            <a:pPr algn="ctr">
              <a:lnSpc>
                <a:spcPct val="150000"/>
              </a:lnSpc>
            </a:pP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坚定不移迈向</a:t>
            </a:r>
            <a:r>
              <a:rPr lang="en-US" altLang="zh-CN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“</a:t>
            </a: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十五五</a:t>
            </a:r>
            <a:r>
              <a:rPr lang="en-US" altLang="zh-CN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”</a:t>
            </a:r>
            <a:r>
              <a:rPr lang="zh-CN" altLang="en-US" sz="3400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阿里巴巴普惠体" panose="00020600040101010101" pitchFamily="18" charset="-122"/>
              </a:rPr>
              <a:t>新征程</a:t>
            </a:r>
          </a:p>
        </p:txBody>
      </p:sp>
      <p:cxnSp>
        <p:nvCxnSpPr>
          <p:cNvPr id="55" name="直接连接符 54"/>
          <p:cNvCxnSpPr/>
          <p:nvPr/>
        </p:nvCxnSpPr>
        <p:spPr>
          <a:xfrm>
            <a:off x="1149016" y="3600923"/>
            <a:ext cx="6845969" cy="0"/>
          </a:xfrm>
          <a:prstGeom prst="line">
            <a:avLst/>
          </a:prstGeom>
          <a:ln w="19050">
            <a:solidFill>
              <a:srgbClr val="CC1D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673" y="3790522"/>
            <a:ext cx="816655" cy="2449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</Words>
  <Application>Microsoft Office PowerPoint</Application>
  <PresentationFormat>全屏显示(16:9)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48</cp:revision>
  <dcterms:created xsi:type="dcterms:W3CDTF">2025-11-03T00:36:00Z</dcterms:created>
  <dcterms:modified xsi:type="dcterms:W3CDTF">2025-11-05T06:08:25Z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8D4935967A0C42448F775C945ED47E35_12</vt:lpwstr>
  </property>
  <property fmtid="{D5CDD505-2E9C-101B-9397-08002B2CF9AE}" pid="3" name="KSOProductBuildVer">
    <vt:lpwstr>2052-12.1.0.23125</vt:lpwstr>
  </property>
</Properties>
</file>