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302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204" autoAdjust="0"/>
  </p:normalViewPr>
  <p:slideViewPr>
    <p:cSldViewPr snapToGrid="0" showGuides="1">
      <p:cViewPr varScale="1">
        <p:scale>
          <a:sx n="85" d="100"/>
          <a:sy n="85" d="100"/>
        </p:scale>
        <p:origin x="4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647743-F191-8E98-8934-1BE4B557F5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D740839-B6BA-73B0-B483-6AB6544595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5B94005-E0EC-F9A8-E915-48510CDB5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48B7C-0EE7-44AB-99F2-B39C9F638BCA}" type="datetimeFigureOut">
              <a:rPr lang="zh-CN" altLang="en-US" smtClean="0"/>
              <a:t>2025/11/6 Thursday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8B5290-B547-C746-B3CF-5D0E06311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90B6FA8-2879-59D5-225B-E308E68F6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940-1AE9-4904-833E-349E0DE7E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689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F9899B-3CFC-C4A3-DCC7-60AA1D305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33531D6-7191-CDF5-BCC5-9AE9F1534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00D44E-2C93-39C6-85D8-4C27651FB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48B7C-0EE7-44AB-99F2-B39C9F638BCA}" type="datetimeFigureOut">
              <a:rPr lang="zh-CN" altLang="en-US" smtClean="0"/>
              <a:t>2025/11/6 Thursday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87BC8DE-31AD-C457-8DA0-D24FABED8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52E816-69B7-64AD-FEAD-53C3CB537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940-1AE9-4904-833E-349E0DE7E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2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B03F8A9-DC28-1163-FD4C-B52E43C760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2389867-F814-5531-7AF7-7F1BD7B756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7BE9AC-5CE8-CC1A-3B61-85AEAF27E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48B7C-0EE7-44AB-99F2-B39C9F638BCA}" type="datetimeFigureOut">
              <a:rPr lang="zh-CN" altLang="en-US" smtClean="0"/>
              <a:t>2025/11/6 Thursday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F496B8-8545-795D-2E10-A1C43D92D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E92C33-3B44-967E-5512-999BB6CF9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940-1AE9-4904-833E-349E0DE7E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391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EC856-A7E7-410E-ABB6-6825A2EC0EB4}" type="datetimeFigureOut">
              <a:rPr lang="zh-CN" altLang="en-US" smtClean="0"/>
              <a:t>2025/11/6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61A50-199E-406F-A8B5-99F7813AA3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654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7B67E7-45BB-550B-7999-035B83BCE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916A04-F636-074D-B197-CF4381F28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3E105A-59E2-6393-DA95-48CD98A87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48B7C-0EE7-44AB-99F2-B39C9F638BCA}" type="datetimeFigureOut">
              <a:rPr lang="zh-CN" altLang="en-US" smtClean="0"/>
              <a:t>2025/11/6 Thursday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05A101-BBEF-22CF-0AD0-447E443D8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96AEF70-FCA5-B516-ECF9-E8B8516C1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940-1AE9-4904-833E-349E0DE7E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59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962435-419F-A0B0-331F-A9F97EBB0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F398A12-C669-717D-8BE0-AD86418A0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28D538-B34F-5310-381B-7A263CF54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48B7C-0EE7-44AB-99F2-B39C9F638BCA}" type="datetimeFigureOut">
              <a:rPr lang="zh-CN" altLang="en-US" smtClean="0"/>
              <a:t>2025/11/6 Thursday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C0C3A3-A939-56D4-E5DF-610F50CC6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A59916-AB81-A9AD-CEC4-BDE91D380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940-1AE9-4904-833E-349E0DE7E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142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C80A2D-D723-5D67-2502-AAC0AFE70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11CF71-7CB5-BFBF-C21B-EE26E6341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0449E80-7A46-C5FD-1525-8D1EEAE39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1C16BCE-DD1C-AD75-A30F-FC9DF9E50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48B7C-0EE7-44AB-99F2-B39C9F638BCA}" type="datetimeFigureOut">
              <a:rPr lang="zh-CN" altLang="en-US" smtClean="0"/>
              <a:t>2025/11/6 Thursday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4A9138A-B665-5E2D-162A-D158E5D56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EB275FE-7041-4A79-E1DE-028E6302C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940-1AE9-4904-833E-349E0DE7E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30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5A1662-34FD-3D58-7531-726E41595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9B26FAF-6DE5-C2E5-529C-67F9ED8EF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05EF027-085D-005C-F87D-CAD09423A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3BAC25F-7078-8259-A462-DE76CA3C7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CD8C23F-0FA4-BAEB-7354-AB338425BC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809939B-D6F4-C394-1364-79D3EB0BC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48B7C-0EE7-44AB-99F2-B39C9F638BCA}" type="datetimeFigureOut">
              <a:rPr lang="zh-CN" altLang="en-US" smtClean="0"/>
              <a:t>2025/11/6 Thursday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E776CD4-1692-E62C-DCE1-41A4873D8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4D4D7F6-5AAD-F555-E959-C4F70306A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940-1AE9-4904-833E-349E0DE7E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688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B6F418-731E-EB00-55D4-BEBE0003A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5C154C-D8B5-EEA3-BA6E-C70AC059B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48B7C-0EE7-44AB-99F2-B39C9F638BCA}" type="datetimeFigureOut">
              <a:rPr lang="zh-CN" altLang="en-US" smtClean="0"/>
              <a:t>2025/11/6 Thursday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7A64E54-E2A1-85AE-93EE-9DCACA3B2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4CA2A71-B40F-BB97-2479-84C3DCB88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940-1AE9-4904-833E-349E0DE7E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01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EF2E515-C8F3-F89A-5E8E-A5AD4DF23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48B7C-0EE7-44AB-99F2-B39C9F638BCA}" type="datetimeFigureOut">
              <a:rPr lang="zh-CN" altLang="en-US" smtClean="0"/>
              <a:t>2025/11/6 Thursday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965B11D-AD3D-0670-F43F-F723E54E0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13FB864-A42E-BB75-DC15-0A5C2A6B3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940-1AE9-4904-833E-349E0DE7E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575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0B1B06-DA0C-78E4-03E7-49F66212C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AA75AD-78D7-B767-EB74-8D7664934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016EA6B-3CAC-5272-EE3B-268D4F2C4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A3AED08-A16D-5754-8D8E-37D5AF8B7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48B7C-0EE7-44AB-99F2-B39C9F638BCA}" type="datetimeFigureOut">
              <a:rPr lang="zh-CN" altLang="en-US" smtClean="0"/>
              <a:t>2025/11/6 Thursday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C2BB50C-5AF2-1B34-A881-1636A91E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B4794C-428F-2679-925C-8855531C0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940-1AE9-4904-833E-349E0DE7E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16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D00D0B-88F8-6B9B-0372-368B6C45C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EAFF50A-74E5-25ED-21A6-89900D0839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522E789-9C0A-9DB3-0DB8-298DFFF7F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912C472-F6BA-CAF2-016A-2302B6AB4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48B7C-0EE7-44AB-99F2-B39C9F638BCA}" type="datetimeFigureOut">
              <a:rPr lang="zh-CN" altLang="en-US" smtClean="0"/>
              <a:t>2025/11/6 Thursday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22047A8-CCD7-4117-CD4B-8AD819C8A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7ACFCE-5CD7-4448-07DE-5DD52B99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0E940-1AE9-4904-833E-349E0DE7E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23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7000"/>
            <a:lum/>
          </a:blip>
          <a:srcRect/>
          <a:stretch>
            <a:fillRect l="-108000" r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2794DC9-473C-7034-F35A-58F7A56FB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5B7351-6D4A-6C1A-37CF-56B90294E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469428C-DA4B-FB58-62AC-B6F61DD2AF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48B7C-0EE7-44AB-99F2-B39C9F638BCA}" type="datetimeFigureOut">
              <a:rPr lang="zh-CN" altLang="en-US" smtClean="0"/>
              <a:t>2025/11/6 Thursday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40C2BD-7C99-0A3F-2AFD-A13FDEB5D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AA0F16-9CBD-4569-ED62-D70085401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0E940-1AE9-4904-833E-349E0DE7E8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184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2717BD0-23F6-7C2A-8FD1-2D3AAEC8E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id="{72AADCE1-4BFC-7438-77CB-23738DF9B815}"/>
              </a:ext>
            </a:extLst>
          </p:cNvPr>
          <p:cNvGrpSpPr/>
          <p:nvPr/>
        </p:nvGrpSpPr>
        <p:grpSpPr>
          <a:xfrm>
            <a:off x="442832" y="468273"/>
            <a:ext cx="635000" cy="127253"/>
            <a:chOff x="3044090" y="-1193800"/>
            <a:chExt cx="1477110" cy="296010"/>
          </a:xfrm>
          <a:noFill/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C0ED3802-C698-2D06-58C2-75D7AAE160E6}"/>
                </a:ext>
              </a:extLst>
            </p:cNvPr>
            <p:cNvSpPr/>
            <p:nvPr/>
          </p:nvSpPr>
          <p:spPr>
            <a:xfrm>
              <a:off x="3044090" y="-1193800"/>
              <a:ext cx="296010" cy="296010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AD1A534F-4EC1-476A-0B44-B7C563891E9E}"/>
                </a:ext>
              </a:extLst>
            </p:cNvPr>
            <p:cNvSpPr/>
            <p:nvPr/>
          </p:nvSpPr>
          <p:spPr>
            <a:xfrm>
              <a:off x="3634640" y="-1193800"/>
              <a:ext cx="296010" cy="29601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</a:gradFill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55F96DBA-4AF9-CB40-37DE-60B19A7DA2DF}"/>
                </a:ext>
              </a:extLst>
            </p:cNvPr>
            <p:cNvSpPr/>
            <p:nvPr/>
          </p:nvSpPr>
          <p:spPr>
            <a:xfrm>
              <a:off x="4225190" y="-1193800"/>
              <a:ext cx="296010" cy="296010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368F968F-FEDC-EDCE-E96F-411CB9C6131A}"/>
              </a:ext>
            </a:extLst>
          </p:cNvPr>
          <p:cNvGrpSpPr/>
          <p:nvPr/>
        </p:nvGrpSpPr>
        <p:grpSpPr>
          <a:xfrm>
            <a:off x="1077832" y="1619424"/>
            <a:ext cx="10036336" cy="2671887"/>
            <a:chOff x="1021475" y="1461380"/>
            <a:chExt cx="10036336" cy="2671887"/>
          </a:xfrm>
        </p:grpSpPr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1E875EB8-74C5-719D-C849-8197B7BDC219}"/>
                </a:ext>
              </a:extLst>
            </p:cNvPr>
            <p:cNvGrpSpPr/>
            <p:nvPr/>
          </p:nvGrpSpPr>
          <p:grpSpPr>
            <a:xfrm>
              <a:off x="1021475" y="1461380"/>
              <a:ext cx="8823933" cy="1323440"/>
              <a:chOff x="1008689" y="867914"/>
              <a:chExt cx="8823933" cy="1323440"/>
            </a:xfrm>
          </p:grpSpPr>
          <p:grpSp>
            <p:nvGrpSpPr>
              <p:cNvPr id="39" name="组合 38">
                <a:extLst>
                  <a:ext uri="{FF2B5EF4-FFF2-40B4-BE49-F238E27FC236}">
                    <a16:creationId xmlns:a16="http://schemas.microsoft.com/office/drawing/2014/main" id="{374B5582-06EE-CB74-676A-206AC1F68998}"/>
                  </a:ext>
                </a:extLst>
              </p:cNvPr>
              <p:cNvGrpSpPr/>
              <p:nvPr/>
            </p:nvGrpSpPr>
            <p:grpSpPr>
              <a:xfrm>
                <a:off x="1008689" y="867915"/>
                <a:ext cx="2562691" cy="1323439"/>
                <a:chOff x="726467" y="807044"/>
                <a:chExt cx="2562691" cy="1323439"/>
              </a:xfrm>
            </p:grpSpPr>
            <p:sp>
              <p:nvSpPr>
                <p:cNvPr id="8" name="平行四边形 7">
                  <a:extLst>
                    <a:ext uri="{FF2B5EF4-FFF2-40B4-BE49-F238E27FC236}">
                      <a16:creationId xmlns:a16="http://schemas.microsoft.com/office/drawing/2014/main" id="{1B74CA53-771D-D6CC-3D99-B9BD3AD98712}"/>
                    </a:ext>
                  </a:extLst>
                </p:cNvPr>
                <p:cNvSpPr/>
                <p:nvPr/>
              </p:nvSpPr>
              <p:spPr>
                <a:xfrm flipH="1">
                  <a:off x="726467" y="1815917"/>
                  <a:ext cx="2562691" cy="225215"/>
                </a:xfrm>
                <a:prstGeom prst="parallelogram">
                  <a:avLst/>
                </a:prstGeom>
                <a:gradFill>
                  <a:gsLst>
                    <a:gs pos="100000">
                      <a:schemeClr val="accent2">
                        <a:alpha val="0"/>
                      </a:schemeClr>
                    </a:gs>
                    <a:gs pos="0">
                      <a:schemeClr val="accent1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思源宋体 CN Heavy" panose="02020900000000000000" pitchFamily="18" charset="-122"/>
                    <a:ea typeface="思源宋体 CN Heavy" panose="02020900000000000000" pitchFamily="18" charset="-122"/>
                  </a:endParaRPr>
                </a:p>
              </p:txBody>
            </p:sp>
            <p:sp>
              <p:nvSpPr>
                <p:cNvPr id="7" name="文本框 6">
                  <a:extLst>
                    <a:ext uri="{FF2B5EF4-FFF2-40B4-BE49-F238E27FC236}">
                      <a16:creationId xmlns:a16="http://schemas.microsoft.com/office/drawing/2014/main" id="{4DF5673F-7605-88B1-08CF-C527F418565C}"/>
                    </a:ext>
                  </a:extLst>
                </p:cNvPr>
                <p:cNvSpPr txBox="1"/>
                <p:nvPr/>
              </p:nvSpPr>
              <p:spPr>
                <a:xfrm>
                  <a:off x="1016699" y="807044"/>
                  <a:ext cx="2272459" cy="13234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zh-CN" altLang="zh-CN" sz="8000" b="1" kern="1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latin typeface="+mj-ea"/>
                      <a:ea typeface="+mj-ea"/>
                      <a:cs typeface="Times New Roman" panose="02020603050405020304" pitchFamily="18" charset="0"/>
                    </a:rPr>
                    <a:t>践行</a:t>
                  </a:r>
                  <a:endParaRPr lang="zh-CN" altLang="en-US" sz="8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p:grpSp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784669CF-0588-FC39-3579-FB8B694F3AF0}"/>
                  </a:ext>
                </a:extLst>
              </p:cNvPr>
              <p:cNvSpPr txBox="1"/>
              <p:nvPr/>
            </p:nvSpPr>
            <p:spPr>
              <a:xfrm>
                <a:off x="3482623" y="867914"/>
                <a:ext cx="6349999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zh-CN" sz="8000" b="1" kern="100" dirty="0">
                    <a:solidFill>
                      <a:srgbClr val="E5302E"/>
                    </a:solidFill>
                    <a:effectLst/>
                    <a:latin typeface="+mj-ea"/>
                    <a:ea typeface="+mj-ea"/>
                    <a:cs typeface="Times New Roman" panose="02020603050405020304" pitchFamily="18" charset="0"/>
                  </a:rPr>
                  <a:t>全球文明倡议</a:t>
                </a:r>
                <a:r>
                  <a:rPr lang="zh-CN" altLang="zh-CN" sz="8000" b="1" kern="100" dirty="0">
                    <a:solidFill>
                      <a:srgbClr val="E5302E"/>
                    </a:solidFill>
                    <a:effectLst/>
                    <a:latin typeface="+mj-ea"/>
                    <a:ea typeface="+mj-ea"/>
                  </a:rPr>
                  <a:t> </a:t>
                </a:r>
                <a:endParaRPr lang="zh-CN" altLang="en-US" sz="8000" dirty="0"/>
              </a:p>
            </p:txBody>
          </p:sp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CECC1BC4-1F30-0D9F-3871-0803F78D420D}"/>
                </a:ext>
              </a:extLst>
            </p:cNvPr>
            <p:cNvGrpSpPr/>
            <p:nvPr/>
          </p:nvGrpSpPr>
          <p:grpSpPr>
            <a:xfrm>
              <a:off x="2628700" y="2759814"/>
              <a:ext cx="8429111" cy="1373453"/>
              <a:chOff x="2628700" y="2759814"/>
              <a:chExt cx="8429111" cy="1373453"/>
            </a:xfrm>
          </p:grpSpPr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8255EF0-E854-34C9-75F3-503977CF8FAA}"/>
                  </a:ext>
                </a:extLst>
              </p:cNvPr>
              <p:cNvSpPr txBox="1"/>
              <p:nvPr/>
            </p:nvSpPr>
            <p:spPr>
              <a:xfrm>
                <a:off x="2628700" y="2759814"/>
                <a:ext cx="6349999" cy="13734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zh-CN" sz="8000" b="1" kern="100" dirty="0">
                    <a:solidFill>
                      <a:srgbClr val="E5302E"/>
                    </a:solidFill>
                    <a:effectLst/>
                    <a:latin typeface="+mj-ea"/>
                    <a:ea typeface="+mj-ea"/>
                    <a:cs typeface="Times New Roman" panose="02020603050405020304" pitchFamily="18" charset="0"/>
                  </a:rPr>
                  <a:t>促进人类文明</a:t>
                </a:r>
                <a:endParaRPr lang="zh-CN" altLang="en-US" sz="8000" dirty="0">
                  <a:latin typeface="+mj-ea"/>
                  <a:ea typeface="+mj-ea"/>
                </a:endParaRPr>
              </a:p>
            </p:txBody>
          </p:sp>
          <p:grpSp>
            <p:nvGrpSpPr>
              <p:cNvPr id="46" name="组合 45">
                <a:extLst>
                  <a:ext uri="{FF2B5EF4-FFF2-40B4-BE49-F238E27FC236}">
                    <a16:creationId xmlns:a16="http://schemas.microsoft.com/office/drawing/2014/main" id="{D14FD813-4EF4-65D1-C1AC-7963772D876D}"/>
                  </a:ext>
                </a:extLst>
              </p:cNvPr>
              <p:cNvGrpSpPr/>
              <p:nvPr/>
            </p:nvGrpSpPr>
            <p:grpSpPr>
              <a:xfrm>
                <a:off x="8495120" y="2784820"/>
                <a:ext cx="2562691" cy="1323439"/>
                <a:chOff x="1053843" y="2164386"/>
                <a:chExt cx="2562691" cy="1323439"/>
              </a:xfrm>
            </p:grpSpPr>
            <p:sp>
              <p:nvSpPr>
                <p:cNvPr id="45" name="平行四边形 44">
                  <a:extLst>
                    <a:ext uri="{FF2B5EF4-FFF2-40B4-BE49-F238E27FC236}">
                      <a16:creationId xmlns:a16="http://schemas.microsoft.com/office/drawing/2014/main" id="{C53F51F6-AF22-9F81-93C6-010719C757C3}"/>
                    </a:ext>
                  </a:extLst>
                </p:cNvPr>
                <p:cNvSpPr/>
                <p:nvPr/>
              </p:nvSpPr>
              <p:spPr>
                <a:xfrm flipH="1">
                  <a:off x="1053843" y="3241254"/>
                  <a:ext cx="2562691" cy="225215"/>
                </a:xfrm>
                <a:prstGeom prst="parallelogram">
                  <a:avLst/>
                </a:prstGeom>
                <a:gradFill>
                  <a:gsLst>
                    <a:gs pos="100000">
                      <a:schemeClr val="accent2">
                        <a:alpha val="0"/>
                      </a:schemeClr>
                    </a:gs>
                    <a:gs pos="0">
                      <a:schemeClr val="accent1"/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思源宋体 CN Heavy" panose="02020900000000000000" pitchFamily="18" charset="-122"/>
                    <a:ea typeface="思源宋体 CN Heavy" panose="02020900000000000000" pitchFamily="18" charset="-122"/>
                  </a:endParaRPr>
                </a:p>
              </p:txBody>
            </p:sp>
            <p:sp>
              <p:nvSpPr>
                <p:cNvPr id="44" name="文本框 43">
                  <a:extLst>
                    <a:ext uri="{FF2B5EF4-FFF2-40B4-BE49-F238E27FC236}">
                      <a16:creationId xmlns:a16="http://schemas.microsoft.com/office/drawing/2014/main" id="{A227D936-1014-275D-555E-586D29824ED0}"/>
                    </a:ext>
                  </a:extLst>
                </p:cNvPr>
                <p:cNvSpPr txBox="1"/>
                <p:nvPr/>
              </p:nvSpPr>
              <p:spPr>
                <a:xfrm>
                  <a:off x="1344075" y="2164386"/>
                  <a:ext cx="2272459" cy="13234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zh-CN" altLang="zh-CN" sz="8000" b="1" kern="1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j-ea"/>
                      <a:ea typeface="+mj-ea"/>
                      <a:cs typeface="Times New Roman" panose="02020603050405020304" pitchFamily="18" charset="0"/>
                    </a:rPr>
                    <a:t>进步</a:t>
                  </a:r>
                  <a:endParaRPr lang="zh-CN" altLang="en-US" sz="8000" b="1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ea"/>
                    <a:ea typeface="+mj-ea"/>
                    <a:cs typeface="Times New Roman" panose="02020603050405020304" pitchFamily="18" charset="0"/>
                  </a:endParaRPr>
                </a:p>
              </p:txBody>
            </p:sp>
          </p:grpSp>
        </p:grpSp>
      </p:grpSp>
      <p:pic>
        <p:nvPicPr>
          <p:cNvPr id="50" name="图片 49">
            <a:extLst>
              <a:ext uri="{FF2B5EF4-FFF2-40B4-BE49-F238E27FC236}">
                <a16:creationId xmlns:a16="http://schemas.microsoft.com/office/drawing/2014/main" id="{7A22ECB5-4DCC-4F78-562F-D26A3188D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707" y="343364"/>
            <a:ext cx="1681076" cy="50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0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3450">
      <a:dk1>
        <a:sysClr val="windowText" lastClr="000000"/>
      </a:dk1>
      <a:lt1>
        <a:sysClr val="window" lastClr="FFFFFF"/>
      </a:lt1>
      <a:dk2>
        <a:srgbClr val="ED6C61"/>
      </a:dk2>
      <a:lt2>
        <a:srgbClr val="E7E6E6"/>
      </a:lt2>
      <a:accent1>
        <a:srgbClr val="E5302E"/>
      </a:accent1>
      <a:accent2>
        <a:srgbClr val="ED6C61"/>
      </a:accent2>
      <a:accent3>
        <a:srgbClr val="E5302E"/>
      </a:accent3>
      <a:accent4>
        <a:srgbClr val="ED6C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ont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8</Words>
  <Application>Microsoft Office PowerPoint</Application>
  <PresentationFormat>宽屏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4" baseType="lpstr">
      <vt:lpstr>思源宋体 CN Heavy</vt:lpstr>
      <vt:lpstr>Arial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燚 肖</dc:creator>
  <cp:lastModifiedBy>dreamsummit</cp:lastModifiedBy>
  <cp:revision>29</cp:revision>
  <dcterms:created xsi:type="dcterms:W3CDTF">2025-01-07T00:32:15Z</dcterms:created>
  <dcterms:modified xsi:type="dcterms:W3CDTF">2025-11-06T01:18:14Z</dcterms:modified>
</cp:coreProperties>
</file>