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9334500" cy="52482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1E02"/>
    <a:srgbClr val="FF7979"/>
    <a:srgbClr val="FCF3F2"/>
    <a:srgbClr val="F6D5D6"/>
    <a:srgbClr val="F7E2BF"/>
    <a:srgbClr val="F01010"/>
    <a:srgbClr val="FF2F2F"/>
    <a:srgbClr val="E5A133"/>
    <a:srgbClr val="FFD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51" autoAdjust="0"/>
  </p:normalViewPr>
  <p:slideViewPr>
    <p:cSldViewPr snapToGrid="0">
      <p:cViewPr varScale="1">
        <p:scale>
          <a:sx n="110" d="100"/>
          <a:sy n="110" d="100"/>
        </p:scale>
        <p:origin x="7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94BAE3-5731-47C0-A40C-DE11804653CA}" type="datetimeFigureOut">
              <a:rPr lang="zh-CN" altLang="en-US" smtClean="0"/>
              <a:t>2025/11/11 Tuesday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D74148-09A1-461B-8D35-757074D6CE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908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6813" y="858920"/>
            <a:ext cx="7000875" cy="1827177"/>
          </a:xfrm>
        </p:spPr>
        <p:txBody>
          <a:bodyPr anchor="b"/>
          <a:lstStyle>
            <a:lvl1pPr algn="ctr">
              <a:defRPr sz="459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6813" y="2756560"/>
            <a:ext cx="7000875" cy="1267118"/>
          </a:xfrm>
        </p:spPr>
        <p:txBody>
          <a:bodyPr/>
          <a:lstStyle>
            <a:lvl1pPr marL="0" indent="0" algn="ctr">
              <a:buNone/>
              <a:defRPr sz="1837"/>
            </a:lvl1pPr>
            <a:lvl2pPr marL="349895" indent="0" algn="ctr">
              <a:buNone/>
              <a:defRPr sz="1531"/>
            </a:lvl2pPr>
            <a:lvl3pPr marL="699790" indent="0" algn="ctr">
              <a:buNone/>
              <a:defRPr sz="1378"/>
            </a:lvl3pPr>
            <a:lvl4pPr marL="1049685" indent="0" algn="ctr">
              <a:buNone/>
              <a:defRPr sz="1224"/>
            </a:lvl4pPr>
            <a:lvl5pPr marL="1399581" indent="0" algn="ctr">
              <a:buNone/>
              <a:defRPr sz="1224"/>
            </a:lvl5pPr>
            <a:lvl6pPr marL="1749476" indent="0" algn="ctr">
              <a:buNone/>
              <a:defRPr sz="1224"/>
            </a:lvl6pPr>
            <a:lvl7pPr marL="2099371" indent="0" algn="ctr">
              <a:buNone/>
              <a:defRPr sz="1224"/>
            </a:lvl7pPr>
            <a:lvl8pPr marL="2449266" indent="0" algn="ctr">
              <a:buNone/>
              <a:defRPr sz="1224"/>
            </a:lvl8pPr>
            <a:lvl9pPr marL="2799161" indent="0" algn="ctr">
              <a:buNone/>
              <a:defRPr sz="1224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2025/11/11 Tuesday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82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2025/11/11 Tuesday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732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0001" y="279422"/>
            <a:ext cx="2012752" cy="444767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1747" y="279422"/>
            <a:ext cx="5921573" cy="444767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2025/11/11 Tuesday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0230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2025/11/11 Tuesday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461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885" y="1308425"/>
            <a:ext cx="8051006" cy="2183136"/>
          </a:xfrm>
        </p:spPr>
        <p:txBody>
          <a:bodyPr anchor="b"/>
          <a:lstStyle>
            <a:lvl1pPr>
              <a:defRPr sz="459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6885" y="3512214"/>
            <a:ext cx="8051006" cy="1148060"/>
          </a:xfrm>
        </p:spPr>
        <p:txBody>
          <a:bodyPr/>
          <a:lstStyle>
            <a:lvl1pPr marL="0" indent="0">
              <a:buNone/>
              <a:defRPr sz="1837">
                <a:solidFill>
                  <a:schemeClr val="tx1">
                    <a:tint val="75000"/>
                  </a:schemeClr>
                </a:solidFill>
              </a:defRPr>
            </a:lvl1pPr>
            <a:lvl2pPr marL="349895" indent="0">
              <a:buNone/>
              <a:defRPr sz="1531">
                <a:solidFill>
                  <a:schemeClr val="tx1">
                    <a:tint val="75000"/>
                  </a:schemeClr>
                </a:solidFill>
              </a:defRPr>
            </a:lvl2pPr>
            <a:lvl3pPr marL="699790" indent="0">
              <a:buNone/>
              <a:defRPr sz="1378">
                <a:solidFill>
                  <a:schemeClr val="tx1">
                    <a:tint val="75000"/>
                  </a:schemeClr>
                </a:solidFill>
              </a:defRPr>
            </a:lvl3pPr>
            <a:lvl4pPr marL="1049685" indent="0">
              <a:buNone/>
              <a:defRPr sz="1224">
                <a:solidFill>
                  <a:schemeClr val="tx1">
                    <a:tint val="75000"/>
                  </a:schemeClr>
                </a:solidFill>
              </a:defRPr>
            </a:lvl4pPr>
            <a:lvl5pPr marL="1399581" indent="0">
              <a:buNone/>
              <a:defRPr sz="1224">
                <a:solidFill>
                  <a:schemeClr val="tx1">
                    <a:tint val="75000"/>
                  </a:schemeClr>
                </a:solidFill>
              </a:defRPr>
            </a:lvl5pPr>
            <a:lvl6pPr marL="1749476" indent="0">
              <a:buNone/>
              <a:defRPr sz="1224">
                <a:solidFill>
                  <a:schemeClr val="tx1">
                    <a:tint val="75000"/>
                  </a:schemeClr>
                </a:solidFill>
              </a:defRPr>
            </a:lvl6pPr>
            <a:lvl7pPr marL="2099371" indent="0">
              <a:buNone/>
              <a:defRPr sz="1224">
                <a:solidFill>
                  <a:schemeClr val="tx1">
                    <a:tint val="75000"/>
                  </a:schemeClr>
                </a:solidFill>
              </a:defRPr>
            </a:lvl7pPr>
            <a:lvl8pPr marL="2449266" indent="0">
              <a:buNone/>
              <a:defRPr sz="1224">
                <a:solidFill>
                  <a:schemeClr val="tx1">
                    <a:tint val="75000"/>
                  </a:schemeClr>
                </a:solidFill>
              </a:defRPr>
            </a:lvl8pPr>
            <a:lvl9pPr marL="2799161" indent="0">
              <a:buNone/>
              <a:defRPr sz="12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2025/11/11 Tuesday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479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747" y="1397110"/>
            <a:ext cx="3967163" cy="33299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5590" y="1397110"/>
            <a:ext cx="3967163" cy="33299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2025/11/11 Tuesday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890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63" y="279422"/>
            <a:ext cx="8051006" cy="101442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63" y="1286556"/>
            <a:ext cx="3948931" cy="630522"/>
          </a:xfrm>
        </p:spPr>
        <p:txBody>
          <a:bodyPr anchor="b"/>
          <a:lstStyle>
            <a:lvl1pPr marL="0" indent="0">
              <a:buNone/>
              <a:defRPr sz="1837" b="1"/>
            </a:lvl1pPr>
            <a:lvl2pPr marL="349895" indent="0">
              <a:buNone/>
              <a:defRPr sz="1531" b="1"/>
            </a:lvl2pPr>
            <a:lvl3pPr marL="699790" indent="0">
              <a:buNone/>
              <a:defRPr sz="1378" b="1"/>
            </a:lvl3pPr>
            <a:lvl4pPr marL="1049685" indent="0">
              <a:buNone/>
              <a:defRPr sz="1224" b="1"/>
            </a:lvl4pPr>
            <a:lvl5pPr marL="1399581" indent="0">
              <a:buNone/>
              <a:defRPr sz="1224" b="1"/>
            </a:lvl5pPr>
            <a:lvl6pPr marL="1749476" indent="0">
              <a:buNone/>
              <a:defRPr sz="1224" b="1"/>
            </a:lvl6pPr>
            <a:lvl7pPr marL="2099371" indent="0">
              <a:buNone/>
              <a:defRPr sz="1224" b="1"/>
            </a:lvl7pPr>
            <a:lvl8pPr marL="2449266" indent="0">
              <a:buNone/>
              <a:defRPr sz="1224" b="1"/>
            </a:lvl8pPr>
            <a:lvl9pPr marL="2799161" indent="0">
              <a:buNone/>
              <a:defRPr sz="122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63" y="1917078"/>
            <a:ext cx="3948931" cy="28197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5591" y="1286556"/>
            <a:ext cx="3968378" cy="630522"/>
          </a:xfrm>
        </p:spPr>
        <p:txBody>
          <a:bodyPr anchor="b"/>
          <a:lstStyle>
            <a:lvl1pPr marL="0" indent="0">
              <a:buNone/>
              <a:defRPr sz="1837" b="1"/>
            </a:lvl1pPr>
            <a:lvl2pPr marL="349895" indent="0">
              <a:buNone/>
              <a:defRPr sz="1531" b="1"/>
            </a:lvl2pPr>
            <a:lvl3pPr marL="699790" indent="0">
              <a:buNone/>
              <a:defRPr sz="1378" b="1"/>
            </a:lvl3pPr>
            <a:lvl4pPr marL="1049685" indent="0">
              <a:buNone/>
              <a:defRPr sz="1224" b="1"/>
            </a:lvl4pPr>
            <a:lvl5pPr marL="1399581" indent="0">
              <a:buNone/>
              <a:defRPr sz="1224" b="1"/>
            </a:lvl5pPr>
            <a:lvl6pPr marL="1749476" indent="0">
              <a:buNone/>
              <a:defRPr sz="1224" b="1"/>
            </a:lvl6pPr>
            <a:lvl7pPr marL="2099371" indent="0">
              <a:buNone/>
              <a:defRPr sz="1224" b="1"/>
            </a:lvl7pPr>
            <a:lvl8pPr marL="2449266" indent="0">
              <a:buNone/>
              <a:defRPr sz="1224" b="1"/>
            </a:lvl8pPr>
            <a:lvl9pPr marL="2799161" indent="0">
              <a:buNone/>
              <a:defRPr sz="122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5591" y="1917078"/>
            <a:ext cx="3968378" cy="28197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2025/11/11 Tuesday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731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2025/11/11 Tuesday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756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2025/11/11 Tuesday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477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63" y="349885"/>
            <a:ext cx="3010619" cy="1224598"/>
          </a:xfrm>
        </p:spPr>
        <p:txBody>
          <a:bodyPr anchor="b"/>
          <a:lstStyle>
            <a:lvl1pPr>
              <a:defRPr sz="24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378" y="755655"/>
            <a:ext cx="4725591" cy="3729677"/>
          </a:xfrm>
        </p:spPr>
        <p:txBody>
          <a:bodyPr/>
          <a:lstStyle>
            <a:lvl1pPr>
              <a:defRPr sz="2449"/>
            </a:lvl1pPr>
            <a:lvl2pPr>
              <a:defRPr sz="2143"/>
            </a:lvl2pPr>
            <a:lvl3pPr>
              <a:defRPr sz="1837"/>
            </a:lvl3pPr>
            <a:lvl4pPr>
              <a:defRPr sz="1531"/>
            </a:lvl4pPr>
            <a:lvl5pPr>
              <a:defRPr sz="1531"/>
            </a:lvl5pPr>
            <a:lvl6pPr>
              <a:defRPr sz="1531"/>
            </a:lvl6pPr>
            <a:lvl7pPr>
              <a:defRPr sz="1531"/>
            </a:lvl7pPr>
            <a:lvl8pPr>
              <a:defRPr sz="1531"/>
            </a:lvl8pPr>
            <a:lvl9pPr>
              <a:defRPr sz="153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963" y="1574482"/>
            <a:ext cx="3010619" cy="2916924"/>
          </a:xfrm>
        </p:spPr>
        <p:txBody>
          <a:bodyPr/>
          <a:lstStyle>
            <a:lvl1pPr marL="0" indent="0">
              <a:buNone/>
              <a:defRPr sz="1224"/>
            </a:lvl1pPr>
            <a:lvl2pPr marL="349895" indent="0">
              <a:buNone/>
              <a:defRPr sz="1071"/>
            </a:lvl2pPr>
            <a:lvl3pPr marL="699790" indent="0">
              <a:buNone/>
              <a:defRPr sz="918"/>
            </a:lvl3pPr>
            <a:lvl4pPr marL="1049685" indent="0">
              <a:buNone/>
              <a:defRPr sz="765"/>
            </a:lvl4pPr>
            <a:lvl5pPr marL="1399581" indent="0">
              <a:buNone/>
              <a:defRPr sz="765"/>
            </a:lvl5pPr>
            <a:lvl6pPr marL="1749476" indent="0">
              <a:buNone/>
              <a:defRPr sz="765"/>
            </a:lvl6pPr>
            <a:lvl7pPr marL="2099371" indent="0">
              <a:buNone/>
              <a:defRPr sz="765"/>
            </a:lvl7pPr>
            <a:lvl8pPr marL="2449266" indent="0">
              <a:buNone/>
              <a:defRPr sz="765"/>
            </a:lvl8pPr>
            <a:lvl9pPr marL="2799161" indent="0">
              <a:buNone/>
              <a:defRPr sz="76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2025/11/11 Tuesday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613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63" y="349885"/>
            <a:ext cx="3010619" cy="1224598"/>
          </a:xfrm>
        </p:spPr>
        <p:txBody>
          <a:bodyPr anchor="b"/>
          <a:lstStyle>
            <a:lvl1pPr>
              <a:defRPr sz="24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68378" y="755655"/>
            <a:ext cx="4725591" cy="3729677"/>
          </a:xfrm>
        </p:spPr>
        <p:txBody>
          <a:bodyPr anchor="t"/>
          <a:lstStyle>
            <a:lvl1pPr marL="0" indent="0">
              <a:buNone/>
              <a:defRPr sz="2449"/>
            </a:lvl1pPr>
            <a:lvl2pPr marL="349895" indent="0">
              <a:buNone/>
              <a:defRPr sz="2143"/>
            </a:lvl2pPr>
            <a:lvl3pPr marL="699790" indent="0">
              <a:buNone/>
              <a:defRPr sz="1837"/>
            </a:lvl3pPr>
            <a:lvl4pPr marL="1049685" indent="0">
              <a:buNone/>
              <a:defRPr sz="1531"/>
            </a:lvl4pPr>
            <a:lvl5pPr marL="1399581" indent="0">
              <a:buNone/>
              <a:defRPr sz="1531"/>
            </a:lvl5pPr>
            <a:lvl6pPr marL="1749476" indent="0">
              <a:buNone/>
              <a:defRPr sz="1531"/>
            </a:lvl6pPr>
            <a:lvl7pPr marL="2099371" indent="0">
              <a:buNone/>
              <a:defRPr sz="1531"/>
            </a:lvl7pPr>
            <a:lvl8pPr marL="2449266" indent="0">
              <a:buNone/>
              <a:defRPr sz="1531"/>
            </a:lvl8pPr>
            <a:lvl9pPr marL="2799161" indent="0">
              <a:buNone/>
              <a:defRPr sz="1531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963" y="1574482"/>
            <a:ext cx="3010619" cy="2916924"/>
          </a:xfrm>
        </p:spPr>
        <p:txBody>
          <a:bodyPr/>
          <a:lstStyle>
            <a:lvl1pPr marL="0" indent="0">
              <a:buNone/>
              <a:defRPr sz="1224"/>
            </a:lvl1pPr>
            <a:lvl2pPr marL="349895" indent="0">
              <a:buNone/>
              <a:defRPr sz="1071"/>
            </a:lvl2pPr>
            <a:lvl3pPr marL="699790" indent="0">
              <a:buNone/>
              <a:defRPr sz="918"/>
            </a:lvl3pPr>
            <a:lvl4pPr marL="1049685" indent="0">
              <a:buNone/>
              <a:defRPr sz="765"/>
            </a:lvl4pPr>
            <a:lvl5pPr marL="1399581" indent="0">
              <a:buNone/>
              <a:defRPr sz="765"/>
            </a:lvl5pPr>
            <a:lvl6pPr marL="1749476" indent="0">
              <a:buNone/>
              <a:defRPr sz="765"/>
            </a:lvl6pPr>
            <a:lvl7pPr marL="2099371" indent="0">
              <a:buNone/>
              <a:defRPr sz="765"/>
            </a:lvl7pPr>
            <a:lvl8pPr marL="2449266" indent="0">
              <a:buNone/>
              <a:defRPr sz="765"/>
            </a:lvl8pPr>
            <a:lvl9pPr marL="2799161" indent="0">
              <a:buNone/>
              <a:defRPr sz="76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2025/11/11 Tuesday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633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1747" y="279422"/>
            <a:ext cx="8051006" cy="1014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1747" y="1397110"/>
            <a:ext cx="8051006" cy="3329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747" y="4864374"/>
            <a:ext cx="2100263" cy="279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2025/11/11 Tuesday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92053" y="4864374"/>
            <a:ext cx="3150394" cy="279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2490" y="4864374"/>
            <a:ext cx="2100263" cy="2794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1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33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99790" rtl="0" eaLnBrk="1" latinLnBrk="0" hangingPunct="1">
        <a:lnSpc>
          <a:spcPct val="90000"/>
        </a:lnSpc>
        <a:spcBef>
          <a:spcPct val="0"/>
        </a:spcBef>
        <a:buNone/>
        <a:defRPr sz="33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4948" indent="-174948" algn="l" defTabSz="699790" rtl="0" eaLnBrk="1" latinLnBrk="0" hangingPunct="1">
        <a:lnSpc>
          <a:spcPct val="90000"/>
        </a:lnSpc>
        <a:spcBef>
          <a:spcPts val="765"/>
        </a:spcBef>
        <a:buFont typeface="Arial" panose="020B0604020202020204" pitchFamily="34" charset="0"/>
        <a:buChar char="•"/>
        <a:defRPr sz="2143" kern="1200">
          <a:solidFill>
            <a:schemeClr val="tx1"/>
          </a:solidFill>
          <a:latin typeface="+mn-lt"/>
          <a:ea typeface="+mn-ea"/>
          <a:cs typeface="+mn-cs"/>
        </a:defRPr>
      </a:lvl1pPr>
      <a:lvl2pPr marL="524843" indent="-174948" algn="l" defTabSz="699790" rtl="0" eaLnBrk="1" latinLnBrk="0" hangingPunct="1">
        <a:lnSpc>
          <a:spcPct val="90000"/>
        </a:lnSpc>
        <a:spcBef>
          <a:spcPts val="383"/>
        </a:spcBef>
        <a:buFont typeface="Arial" panose="020B0604020202020204" pitchFamily="34" charset="0"/>
        <a:buChar char="•"/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874738" indent="-174948" algn="l" defTabSz="699790" rtl="0" eaLnBrk="1" latinLnBrk="0" hangingPunct="1">
        <a:lnSpc>
          <a:spcPct val="90000"/>
        </a:lnSpc>
        <a:spcBef>
          <a:spcPts val="383"/>
        </a:spcBef>
        <a:buFont typeface="Arial" panose="020B0604020202020204" pitchFamily="34" charset="0"/>
        <a:buChar char="•"/>
        <a:defRPr sz="1531" kern="1200">
          <a:solidFill>
            <a:schemeClr val="tx1"/>
          </a:solidFill>
          <a:latin typeface="+mn-lt"/>
          <a:ea typeface="+mn-ea"/>
          <a:cs typeface="+mn-cs"/>
        </a:defRPr>
      </a:lvl3pPr>
      <a:lvl4pPr marL="1224633" indent="-174948" algn="l" defTabSz="699790" rtl="0" eaLnBrk="1" latinLnBrk="0" hangingPunct="1">
        <a:lnSpc>
          <a:spcPct val="90000"/>
        </a:lnSpc>
        <a:spcBef>
          <a:spcPts val="383"/>
        </a:spcBef>
        <a:buFont typeface="Arial" panose="020B0604020202020204" pitchFamily="34" charset="0"/>
        <a:buChar char="•"/>
        <a:defRPr sz="1378" kern="1200">
          <a:solidFill>
            <a:schemeClr val="tx1"/>
          </a:solidFill>
          <a:latin typeface="+mn-lt"/>
          <a:ea typeface="+mn-ea"/>
          <a:cs typeface="+mn-cs"/>
        </a:defRPr>
      </a:lvl4pPr>
      <a:lvl5pPr marL="1574528" indent="-174948" algn="l" defTabSz="699790" rtl="0" eaLnBrk="1" latinLnBrk="0" hangingPunct="1">
        <a:lnSpc>
          <a:spcPct val="90000"/>
        </a:lnSpc>
        <a:spcBef>
          <a:spcPts val="383"/>
        </a:spcBef>
        <a:buFont typeface="Arial" panose="020B0604020202020204" pitchFamily="34" charset="0"/>
        <a:buChar char="•"/>
        <a:defRPr sz="1378" kern="1200">
          <a:solidFill>
            <a:schemeClr val="tx1"/>
          </a:solidFill>
          <a:latin typeface="+mn-lt"/>
          <a:ea typeface="+mn-ea"/>
          <a:cs typeface="+mn-cs"/>
        </a:defRPr>
      </a:lvl5pPr>
      <a:lvl6pPr marL="1924423" indent="-174948" algn="l" defTabSz="699790" rtl="0" eaLnBrk="1" latinLnBrk="0" hangingPunct="1">
        <a:lnSpc>
          <a:spcPct val="90000"/>
        </a:lnSpc>
        <a:spcBef>
          <a:spcPts val="383"/>
        </a:spcBef>
        <a:buFont typeface="Arial" panose="020B0604020202020204" pitchFamily="34" charset="0"/>
        <a:buChar char="•"/>
        <a:defRPr sz="1378" kern="1200">
          <a:solidFill>
            <a:schemeClr val="tx1"/>
          </a:solidFill>
          <a:latin typeface="+mn-lt"/>
          <a:ea typeface="+mn-ea"/>
          <a:cs typeface="+mn-cs"/>
        </a:defRPr>
      </a:lvl6pPr>
      <a:lvl7pPr marL="2274319" indent="-174948" algn="l" defTabSz="699790" rtl="0" eaLnBrk="1" latinLnBrk="0" hangingPunct="1">
        <a:lnSpc>
          <a:spcPct val="90000"/>
        </a:lnSpc>
        <a:spcBef>
          <a:spcPts val="383"/>
        </a:spcBef>
        <a:buFont typeface="Arial" panose="020B0604020202020204" pitchFamily="34" charset="0"/>
        <a:buChar char="•"/>
        <a:defRPr sz="1378" kern="1200">
          <a:solidFill>
            <a:schemeClr val="tx1"/>
          </a:solidFill>
          <a:latin typeface="+mn-lt"/>
          <a:ea typeface="+mn-ea"/>
          <a:cs typeface="+mn-cs"/>
        </a:defRPr>
      </a:lvl7pPr>
      <a:lvl8pPr marL="2624214" indent="-174948" algn="l" defTabSz="699790" rtl="0" eaLnBrk="1" latinLnBrk="0" hangingPunct="1">
        <a:lnSpc>
          <a:spcPct val="90000"/>
        </a:lnSpc>
        <a:spcBef>
          <a:spcPts val="383"/>
        </a:spcBef>
        <a:buFont typeface="Arial" panose="020B0604020202020204" pitchFamily="34" charset="0"/>
        <a:buChar char="•"/>
        <a:defRPr sz="1378" kern="1200">
          <a:solidFill>
            <a:schemeClr val="tx1"/>
          </a:solidFill>
          <a:latin typeface="+mn-lt"/>
          <a:ea typeface="+mn-ea"/>
          <a:cs typeface="+mn-cs"/>
        </a:defRPr>
      </a:lvl8pPr>
      <a:lvl9pPr marL="2974109" indent="-174948" algn="l" defTabSz="699790" rtl="0" eaLnBrk="1" latinLnBrk="0" hangingPunct="1">
        <a:lnSpc>
          <a:spcPct val="90000"/>
        </a:lnSpc>
        <a:spcBef>
          <a:spcPts val="383"/>
        </a:spcBef>
        <a:buFont typeface="Arial" panose="020B0604020202020204" pitchFamily="34" charset="0"/>
        <a:buChar char="•"/>
        <a:defRPr sz="1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9790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1pPr>
      <a:lvl2pPr marL="349895" algn="l" defTabSz="699790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2pPr>
      <a:lvl3pPr marL="699790" algn="l" defTabSz="699790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3pPr>
      <a:lvl4pPr marL="1049685" algn="l" defTabSz="699790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4pPr>
      <a:lvl5pPr marL="1399581" algn="l" defTabSz="699790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5pPr>
      <a:lvl6pPr marL="1749476" algn="l" defTabSz="699790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6pPr>
      <a:lvl7pPr marL="2099371" algn="l" defTabSz="699790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7pPr>
      <a:lvl8pPr marL="2449266" algn="l" defTabSz="699790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8pPr>
      <a:lvl9pPr marL="2799161" algn="l" defTabSz="699790" rtl="0" eaLnBrk="1" latinLnBrk="0" hangingPunct="1">
        <a:defRPr sz="1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E48AB41-94E2-5441-C7C8-1563870E28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6" b="1786"/>
          <a:stretch/>
        </p:blipFill>
        <p:spPr>
          <a:xfrm>
            <a:off x="0" y="0"/>
            <a:ext cx="9334500" cy="52506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0883002-D95C-1F21-DBC2-E61E786062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754" y="841104"/>
            <a:ext cx="5927501" cy="3566066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2D764BD1-4EAD-AEA5-22B1-173768703EE0}"/>
              </a:ext>
            </a:extLst>
          </p:cNvPr>
          <p:cNvSpPr/>
          <p:nvPr/>
        </p:nvSpPr>
        <p:spPr>
          <a:xfrm rot="5400000">
            <a:off x="1496142" y="3218048"/>
            <a:ext cx="369517" cy="760689"/>
          </a:xfrm>
          <a:custGeom>
            <a:avLst/>
            <a:gdLst>
              <a:gd name="connsiteX0" fmla="*/ 452944 w 477264"/>
              <a:gd name="connsiteY0" fmla="*/ 933858 h 982498"/>
              <a:gd name="connsiteX1" fmla="*/ 477264 w 477264"/>
              <a:gd name="connsiteY1" fmla="*/ 958178 h 982498"/>
              <a:gd name="connsiteX2" fmla="*/ 452944 w 477264"/>
              <a:gd name="connsiteY2" fmla="*/ 982498 h 982498"/>
              <a:gd name="connsiteX3" fmla="*/ 428624 w 477264"/>
              <a:gd name="connsiteY3" fmla="*/ 958178 h 982498"/>
              <a:gd name="connsiteX4" fmla="*/ 452944 w 477264"/>
              <a:gd name="connsiteY4" fmla="*/ 933858 h 982498"/>
              <a:gd name="connsiteX5" fmla="*/ 345788 w 477264"/>
              <a:gd name="connsiteY5" fmla="*/ 933858 h 982498"/>
              <a:gd name="connsiteX6" fmla="*/ 370108 w 477264"/>
              <a:gd name="connsiteY6" fmla="*/ 958178 h 982498"/>
              <a:gd name="connsiteX7" fmla="*/ 345788 w 477264"/>
              <a:gd name="connsiteY7" fmla="*/ 982498 h 982498"/>
              <a:gd name="connsiteX8" fmla="*/ 321468 w 477264"/>
              <a:gd name="connsiteY8" fmla="*/ 958178 h 982498"/>
              <a:gd name="connsiteX9" fmla="*/ 345788 w 477264"/>
              <a:gd name="connsiteY9" fmla="*/ 933858 h 982498"/>
              <a:gd name="connsiteX10" fmla="*/ 238632 w 477264"/>
              <a:gd name="connsiteY10" fmla="*/ 933858 h 982498"/>
              <a:gd name="connsiteX11" fmla="*/ 262952 w 477264"/>
              <a:gd name="connsiteY11" fmla="*/ 958178 h 982498"/>
              <a:gd name="connsiteX12" fmla="*/ 238632 w 477264"/>
              <a:gd name="connsiteY12" fmla="*/ 982498 h 982498"/>
              <a:gd name="connsiteX13" fmla="*/ 214312 w 477264"/>
              <a:gd name="connsiteY13" fmla="*/ 958178 h 982498"/>
              <a:gd name="connsiteX14" fmla="*/ 238632 w 477264"/>
              <a:gd name="connsiteY14" fmla="*/ 933858 h 982498"/>
              <a:gd name="connsiteX15" fmla="*/ 131476 w 477264"/>
              <a:gd name="connsiteY15" fmla="*/ 933858 h 982498"/>
              <a:gd name="connsiteX16" fmla="*/ 155796 w 477264"/>
              <a:gd name="connsiteY16" fmla="*/ 958178 h 982498"/>
              <a:gd name="connsiteX17" fmla="*/ 131476 w 477264"/>
              <a:gd name="connsiteY17" fmla="*/ 982498 h 982498"/>
              <a:gd name="connsiteX18" fmla="*/ 107156 w 477264"/>
              <a:gd name="connsiteY18" fmla="*/ 958178 h 982498"/>
              <a:gd name="connsiteX19" fmla="*/ 131476 w 477264"/>
              <a:gd name="connsiteY19" fmla="*/ 933858 h 982498"/>
              <a:gd name="connsiteX20" fmla="*/ 24320 w 477264"/>
              <a:gd name="connsiteY20" fmla="*/ 933858 h 982498"/>
              <a:gd name="connsiteX21" fmla="*/ 48640 w 477264"/>
              <a:gd name="connsiteY21" fmla="*/ 958178 h 982498"/>
              <a:gd name="connsiteX22" fmla="*/ 24320 w 477264"/>
              <a:gd name="connsiteY22" fmla="*/ 982498 h 982498"/>
              <a:gd name="connsiteX23" fmla="*/ 0 w 477264"/>
              <a:gd name="connsiteY23" fmla="*/ 958178 h 982498"/>
              <a:gd name="connsiteX24" fmla="*/ 24320 w 477264"/>
              <a:gd name="connsiteY24" fmla="*/ 933858 h 982498"/>
              <a:gd name="connsiteX25" fmla="*/ 452944 w 477264"/>
              <a:gd name="connsiteY25" fmla="*/ 778215 h 982498"/>
              <a:gd name="connsiteX26" fmla="*/ 477264 w 477264"/>
              <a:gd name="connsiteY26" fmla="*/ 802535 h 982498"/>
              <a:gd name="connsiteX27" fmla="*/ 452944 w 477264"/>
              <a:gd name="connsiteY27" fmla="*/ 826855 h 982498"/>
              <a:gd name="connsiteX28" fmla="*/ 428624 w 477264"/>
              <a:gd name="connsiteY28" fmla="*/ 802535 h 982498"/>
              <a:gd name="connsiteX29" fmla="*/ 452944 w 477264"/>
              <a:gd name="connsiteY29" fmla="*/ 778215 h 982498"/>
              <a:gd name="connsiteX30" fmla="*/ 345788 w 477264"/>
              <a:gd name="connsiteY30" fmla="*/ 778215 h 982498"/>
              <a:gd name="connsiteX31" fmla="*/ 370108 w 477264"/>
              <a:gd name="connsiteY31" fmla="*/ 802535 h 982498"/>
              <a:gd name="connsiteX32" fmla="*/ 345788 w 477264"/>
              <a:gd name="connsiteY32" fmla="*/ 826855 h 982498"/>
              <a:gd name="connsiteX33" fmla="*/ 321468 w 477264"/>
              <a:gd name="connsiteY33" fmla="*/ 802535 h 982498"/>
              <a:gd name="connsiteX34" fmla="*/ 345788 w 477264"/>
              <a:gd name="connsiteY34" fmla="*/ 778215 h 982498"/>
              <a:gd name="connsiteX35" fmla="*/ 238632 w 477264"/>
              <a:gd name="connsiteY35" fmla="*/ 778215 h 982498"/>
              <a:gd name="connsiteX36" fmla="*/ 262952 w 477264"/>
              <a:gd name="connsiteY36" fmla="*/ 802535 h 982498"/>
              <a:gd name="connsiteX37" fmla="*/ 238632 w 477264"/>
              <a:gd name="connsiteY37" fmla="*/ 826855 h 982498"/>
              <a:gd name="connsiteX38" fmla="*/ 214312 w 477264"/>
              <a:gd name="connsiteY38" fmla="*/ 802535 h 982498"/>
              <a:gd name="connsiteX39" fmla="*/ 238632 w 477264"/>
              <a:gd name="connsiteY39" fmla="*/ 778215 h 982498"/>
              <a:gd name="connsiteX40" fmla="*/ 131476 w 477264"/>
              <a:gd name="connsiteY40" fmla="*/ 778215 h 982498"/>
              <a:gd name="connsiteX41" fmla="*/ 155796 w 477264"/>
              <a:gd name="connsiteY41" fmla="*/ 802535 h 982498"/>
              <a:gd name="connsiteX42" fmla="*/ 131476 w 477264"/>
              <a:gd name="connsiteY42" fmla="*/ 826855 h 982498"/>
              <a:gd name="connsiteX43" fmla="*/ 107156 w 477264"/>
              <a:gd name="connsiteY43" fmla="*/ 802535 h 982498"/>
              <a:gd name="connsiteX44" fmla="*/ 131476 w 477264"/>
              <a:gd name="connsiteY44" fmla="*/ 778215 h 982498"/>
              <a:gd name="connsiteX45" fmla="*/ 24320 w 477264"/>
              <a:gd name="connsiteY45" fmla="*/ 778215 h 982498"/>
              <a:gd name="connsiteX46" fmla="*/ 48640 w 477264"/>
              <a:gd name="connsiteY46" fmla="*/ 802535 h 982498"/>
              <a:gd name="connsiteX47" fmla="*/ 24320 w 477264"/>
              <a:gd name="connsiteY47" fmla="*/ 826855 h 982498"/>
              <a:gd name="connsiteX48" fmla="*/ 0 w 477264"/>
              <a:gd name="connsiteY48" fmla="*/ 802535 h 982498"/>
              <a:gd name="connsiteX49" fmla="*/ 24320 w 477264"/>
              <a:gd name="connsiteY49" fmla="*/ 778215 h 982498"/>
              <a:gd name="connsiteX50" fmla="*/ 452944 w 477264"/>
              <a:gd name="connsiteY50" fmla="*/ 622572 h 982498"/>
              <a:gd name="connsiteX51" fmla="*/ 477264 w 477264"/>
              <a:gd name="connsiteY51" fmla="*/ 646892 h 982498"/>
              <a:gd name="connsiteX52" fmla="*/ 452944 w 477264"/>
              <a:gd name="connsiteY52" fmla="*/ 671212 h 982498"/>
              <a:gd name="connsiteX53" fmla="*/ 428624 w 477264"/>
              <a:gd name="connsiteY53" fmla="*/ 646892 h 982498"/>
              <a:gd name="connsiteX54" fmla="*/ 452944 w 477264"/>
              <a:gd name="connsiteY54" fmla="*/ 622572 h 982498"/>
              <a:gd name="connsiteX55" fmla="*/ 345788 w 477264"/>
              <a:gd name="connsiteY55" fmla="*/ 622572 h 982498"/>
              <a:gd name="connsiteX56" fmla="*/ 370108 w 477264"/>
              <a:gd name="connsiteY56" fmla="*/ 646892 h 982498"/>
              <a:gd name="connsiteX57" fmla="*/ 345788 w 477264"/>
              <a:gd name="connsiteY57" fmla="*/ 671212 h 982498"/>
              <a:gd name="connsiteX58" fmla="*/ 321468 w 477264"/>
              <a:gd name="connsiteY58" fmla="*/ 646892 h 982498"/>
              <a:gd name="connsiteX59" fmla="*/ 345788 w 477264"/>
              <a:gd name="connsiteY59" fmla="*/ 622572 h 982498"/>
              <a:gd name="connsiteX60" fmla="*/ 238632 w 477264"/>
              <a:gd name="connsiteY60" fmla="*/ 622572 h 982498"/>
              <a:gd name="connsiteX61" fmla="*/ 262952 w 477264"/>
              <a:gd name="connsiteY61" fmla="*/ 646892 h 982498"/>
              <a:gd name="connsiteX62" fmla="*/ 238632 w 477264"/>
              <a:gd name="connsiteY62" fmla="*/ 671212 h 982498"/>
              <a:gd name="connsiteX63" fmla="*/ 214312 w 477264"/>
              <a:gd name="connsiteY63" fmla="*/ 646892 h 982498"/>
              <a:gd name="connsiteX64" fmla="*/ 238632 w 477264"/>
              <a:gd name="connsiteY64" fmla="*/ 622572 h 982498"/>
              <a:gd name="connsiteX65" fmla="*/ 131476 w 477264"/>
              <a:gd name="connsiteY65" fmla="*/ 622572 h 982498"/>
              <a:gd name="connsiteX66" fmla="*/ 155796 w 477264"/>
              <a:gd name="connsiteY66" fmla="*/ 646892 h 982498"/>
              <a:gd name="connsiteX67" fmla="*/ 131476 w 477264"/>
              <a:gd name="connsiteY67" fmla="*/ 671212 h 982498"/>
              <a:gd name="connsiteX68" fmla="*/ 107156 w 477264"/>
              <a:gd name="connsiteY68" fmla="*/ 646892 h 982498"/>
              <a:gd name="connsiteX69" fmla="*/ 131476 w 477264"/>
              <a:gd name="connsiteY69" fmla="*/ 622572 h 982498"/>
              <a:gd name="connsiteX70" fmla="*/ 24320 w 477264"/>
              <a:gd name="connsiteY70" fmla="*/ 622572 h 982498"/>
              <a:gd name="connsiteX71" fmla="*/ 48640 w 477264"/>
              <a:gd name="connsiteY71" fmla="*/ 646892 h 982498"/>
              <a:gd name="connsiteX72" fmla="*/ 24320 w 477264"/>
              <a:gd name="connsiteY72" fmla="*/ 671212 h 982498"/>
              <a:gd name="connsiteX73" fmla="*/ 0 w 477264"/>
              <a:gd name="connsiteY73" fmla="*/ 646892 h 982498"/>
              <a:gd name="connsiteX74" fmla="*/ 24320 w 477264"/>
              <a:gd name="connsiteY74" fmla="*/ 622572 h 982498"/>
              <a:gd name="connsiteX75" fmla="*/ 24320 w 477264"/>
              <a:gd name="connsiteY75" fmla="*/ 466929 h 982498"/>
              <a:gd name="connsiteX76" fmla="*/ 48640 w 477264"/>
              <a:gd name="connsiteY76" fmla="*/ 491249 h 982498"/>
              <a:gd name="connsiteX77" fmla="*/ 24320 w 477264"/>
              <a:gd name="connsiteY77" fmla="*/ 515569 h 982498"/>
              <a:gd name="connsiteX78" fmla="*/ 0 w 477264"/>
              <a:gd name="connsiteY78" fmla="*/ 491249 h 982498"/>
              <a:gd name="connsiteX79" fmla="*/ 24320 w 477264"/>
              <a:gd name="connsiteY79" fmla="*/ 466929 h 982498"/>
              <a:gd name="connsiteX80" fmla="*/ 131476 w 477264"/>
              <a:gd name="connsiteY80" fmla="*/ 466929 h 982498"/>
              <a:gd name="connsiteX81" fmla="*/ 155796 w 477264"/>
              <a:gd name="connsiteY81" fmla="*/ 491249 h 982498"/>
              <a:gd name="connsiteX82" fmla="*/ 131476 w 477264"/>
              <a:gd name="connsiteY82" fmla="*/ 515569 h 982498"/>
              <a:gd name="connsiteX83" fmla="*/ 107156 w 477264"/>
              <a:gd name="connsiteY83" fmla="*/ 491249 h 982498"/>
              <a:gd name="connsiteX84" fmla="*/ 131476 w 477264"/>
              <a:gd name="connsiteY84" fmla="*/ 466929 h 982498"/>
              <a:gd name="connsiteX85" fmla="*/ 238632 w 477264"/>
              <a:gd name="connsiteY85" fmla="*/ 466929 h 982498"/>
              <a:gd name="connsiteX86" fmla="*/ 262952 w 477264"/>
              <a:gd name="connsiteY86" fmla="*/ 491249 h 982498"/>
              <a:gd name="connsiteX87" fmla="*/ 238632 w 477264"/>
              <a:gd name="connsiteY87" fmla="*/ 515569 h 982498"/>
              <a:gd name="connsiteX88" fmla="*/ 214312 w 477264"/>
              <a:gd name="connsiteY88" fmla="*/ 491249 h 982498"/>
              <a:gd name="connsiteX89" fmla="*/ 238632 w 477264"/>
              <a:gd name="connsiteY89" fmla="*/ 466929 h 982498"/>
              <a:gd name="connsiteX90" fmla="*/ 345788 w 477264"/>
              <a:gd name="connsiteY90" fmla="*/ 466929 h 982498"/>
              <a:gd name="connsiteX91" fmla="*/ 370108 w 477264"/>
              <a:gd name="connsiteY91" fmla="*/ 491249 h 982498"/>
              <a:gd name="connsiteX92" fmla="*/ 345788 w 477264"/>
              <a:gd name="connsiteY92" fmla="*/ 515569 h 982498"/>
              <a:gd name="connsiteX93" fmla="*/ 321468 w 477264"/>
              <a:gd name="connsiteY93" fmla="*/ 491249 h 982498"/>
              <a:gd name="connsiteX94" fmla="*/ 345788 w 477264"/>
              <a:gd name="connsiteY94" fmla="*/ 466929 h 982498"/>
              <a:gd name="connsiteX95" fmla="*/ 452944 w 477264"/>
              <a:gd name="connsiteY95" fmla="*/ 466929 h 982498"/>
              <a:gd name="connsiteX96" fmla="*/ 477264 w 477264"/>
              <a:gd name="connsiteY96" fmla="*/ 491249 h 982498"/>
              <a:gd name="connsiteX97" fmla="*/ 452944 w 477264"/>
              <a:gd name="connsiteY97" fmla="*/ 515569 h 982498"/>
              <a:gd name="connsiteX98" fmla="*/ 428624 w 477264"/>
              <a:gd name="connsiteY98" fmla="*/ 491249 h 982498"/>
              <a:gd name="connsiteX99" fmla="*/ 452944 w 477264"/>
              <a:gd name="connsiteY99" fmla="*/ 466929 h 982498"/>
              <a:gd name="connsiteX100" fmla="*/ 24320 w 477264"/>
              <a:gd name="connsiteY100" fmla="*/ 311287 h 982498"/>
              <a:gd name="connsiteX101" fmla="*/ 48640 w 477264"/>
              <a:gd name="connsiteY101" fmla="*/ 335607 h 982498"/>
              <a:gd name="connsiteX102" fmla="*/ 24320 w 477264"/>
              <a:gd name="connsiteY102" fmla="*/ 359926 h 982498"/>
              <a:gd name="connsiteX103" fmla="*/ 0 w 477264"/>
              <a:gd name="connsiteY103" fmla="*/ 335607 h 982498"/>
              <a:gd name="connsiteX104" fmla="*/ 24320 w 477264"/>
              <a:gd name="connsiteY104" fmla="*/ 311287 h 982498"/>
              <a:gd name="connsiteX105" fmla="*/ 131476 w 477264"/>
              <a:gd name="connsiteY105" fmla="*/ 311286 h 982498"/>
              <a:gd name="connsiteX106" fmla="*/ 155796 w 477264"/>
              <a:gd name="connsiteY106" fmla="*/ 335606 h 982498"/>
              <a:gd name="connsiteX107" fmla="*/ 131476 w 477264"/>
              <a:gd name="connsiteY107" fmla="*/ 359926 h 982498"/>
              <a:gd name="connsiteX108" fmla="*/ 107156 w 477264"/>
              <a:gd name="connsiteY108" fmla="*/ 335606 h 982498"/>
              <a:gd name="connsiteX109" fmla="*/ 131476 w 477264"/>
              <a:gd name="connsiteY109" fmla="*/ 311286 h 982498"/>
              <a:gd name="connsiteX110" fmla="*/ 238632 w 477264"/>
              <a:gd name="connsiteY110" fmla="*/ 311286 h 982498"/>
              <a:gd name="connsiteX111" fmla="*/ 262952 w 477264"/>
              <a:gd name="connsiteY111" fmla="*/ 335606 h 982498"/>
              <a:gd name="connsiteX112" fmla="*/ 238632 w 477264"/>
              <a:gd name="connsiteY112" fmla="*/ 359926 h 982498"/>
              <a:gd name="connsiteX113" fmla="*/ 214312 w 477264"/>
              <a:gd name="connsiteY113" fmla="*/ 335606 h 982498"/>
              <a:gd name="connsiteX114" fmla="*/ 238632 w 477264"/>
              <a:gd name="connsiteY114" fmla="*/ 311286 h 982498"/>
              <a:gd name="connsiteX115" fmla="*/ 345788 w 477264"/>
              <a:gd name="connsiteY115" fmla="*/ 311286 h 982498"/>
              <a:gd name="connsiteX116" fmla="*/ 370108 w 477264"/>
              <a:gd name="connsiteY116" fmla="*/ 335606 h 982498"/>
              <a:gd name="connsiteX117" fmla="*/ 345788 w 477264"/>
              <a:gd name="connsiteY117" fmla="*/ 359926 h 982498"/>
              <a:gd name="connsiteX118" fmla="*/ 321468 w 477264"/>
              <a:gd name="connsiteY118" fmla="*/ 335606 h 982498"/>
              <a:gd name="connsiteX119" fmla="*/ 345788 w 477264"/>
              <a:gd name="connsiteY119" fmla="*/ 311286 h 982498"/>
              <a:gd name="connsiteX120" fmla="*/ 452944 w 477264"/>
              <a:gd name="connsiteY120" fmla="*/ 311286 h 982498"/>
              <a:gd name="connsiteX121" fmla="*/ 477264 w 477264"/>
              <a:gd name="connsiteY121" fmla="*/ 335606 h 982498"/>
              <a:gd name="connsiteX122" fmla="*/ 452944 w 477264"/>
              <a:gd name="connsiteY122" fmla="*/ 359926 h 982498"/>
              <a:gd name="connsiteX123" fmla="*/ 428624 w 477264"/>
              <a:gd name="connsiteY123" fmla="*/ 335606 h 982498"/>
              <a:gd name="connsiteX124" fmla="*/ 452944 w 477264"/>
              <a:gd name="connsiteY124" fmla="*/ 311286 h 982498"/>
              <a:gd name="connsiteX125" fmla="*/ 24320 w 477264"/>
              <a:gd name="connsiteY125" fmla="*/ 155643 h 982498"/>
              <a:gd name="connsiteX126" fmla="*/ 48640 w 477264"/>
              <a:gd name="connsiteY126" fmla="*/ 179963 h 982498"/>
              <a:gd name="connsiteX127" fmla="*/ 24320 w 477264"/>
              <a:gd name="connsiteY127" fmla="*/ 204283 h 982498"/>
              <a:gd name="connsiteX128" fmla="*/ 0 w 477264"/>
              <a:gd name="connsiteY128" fmla="*/ 179963 h 982498"/>
              <a:gd name="connsiteX129" fmla="*/ 24320 w 477264"/>
              <a:gd name="connsiteY129" fmla="*/ 155643 h 982498"/>
              <a:gd name="connsiteX130" fmla="*/ 131476 w 477264"/>
              <a:gd name="connsiteY130" fmla="*/ 155643 h 982498"/>
              <a:gd name="connsiteX131" fmla="*/ 155796 w 477264"/>
              <a:gd name="connsiteY131" fmla="*/ 179963 h 982498"/>
              <a:gd name="connsiteX132" fmla="*/ 131476 w 477264"/>
              <a:gd name="connsiteY132" fmla="*/ 204283 h 982498"/>
              <a:gd name="connsiteX133" fmla="*/ 107156 w 477264"/>
              <a:gd name="connsiteY133" fmla="*/ 179963 h 982498"/>
              <a:gd name="connsiteX134" fmla="*/ 131476 w 477264"/>
              <a:gd name="connsiteY134" fmla="*/ 155643 h 982498"/>
              <a:gd name="connsiteX135" fmla="*/ 238632 w 477264"/>
              <a:gd name="connsiteY135" fmla="*/ 155643 h 982498"/>
              <a:gd name="connsiteX136" fmla="*/ 262952 w 477264"/>
              <a:gd name="connsiteY136" fmla="*/ 179963 h 982498"/>
              <a:gd name="connsiteX137" fmla="*/ 238632 w 477264"/>
              <a:gd name="connsiteY137" fmla="*/ 204283 h 982498"/>
              <a:gd name="connsiteX138" fmla="*/ 214312 w 477264"/>
              <a:gd name="connsiteY138" fmla="*/ 179963 h 982498"/>
              <a:gd name="connsiteX139" fmla="*/ 238632 w 477264"/>
              <a:gd name="connsiteY139" fmla="*/ 155643 h 982498"/>
              <a:gd name="connsiteX140" fmla="*/ 345788 w 477264"/>
              <a:gd name="connsiteY140" fmla="*/ 155643 h 982498"/>
              <a:gd name="connsiteX141" fmla="*/ 370108 w 477264"/>
              <a:gd name="connsiteY141" fmla="*/ 179963 h 982498"/>
              <a:gd name="connsiteX142" fmla="*/ 345788 w 477264"/>
              <a:gd name="connsiteY142" fmla="*/ 204283 h 982498"/>
              <a:gd name="connsiteX143" fmla="*/ 321468 w 477264"/>
              <a:gd name="connsiteY143" fmla="*/ 179963 h 982498"/>
              <a:gd name="connsiteX144" fmla="*/ 345788 w 477264"/>
              <a:gd name="connsiteY144" fmla="*/ 155643 h 982498"/>
              <a:gd name="connsiteX145" fmla="*/ 452944 w 477264"/>
              <a:gd name="connsiteY145" fmla="*/ 155643 h 982498"/>
              <a:gd name="connsiteX146" fmla="*/ 477264 w 477264"/>
              <a:gd name="connsiteY146" fmla="*/ 179963 h 982498"/>
              <a:gd name="connsiteX147" fmla="*/ 452944 w 477264"/>
              <a:gd name="connsiteY147" fmla="*/ 204283 h 982498"/>
              <a:gd name="connsiteX148" fmla="*/ 428624 w 477264"/>
              <a:gd name="connsiteY148" fmla="*/ 179963 h 982498"/>
              <a:gd name="connsiteX149" fmla="*/ 452944 w 477264"/>
              <a:gd name="connsiteY149" fmla="*/ 155643 h 982498"/>
              <a:gd name="connsiteX150" fmla="*/ 452944 w 477264"/>
              <a:gd name="connsiteY150" fmla="*/ 0 h 982498"/>
              <a:gd name="connsiteX151" fmla="*/ 477264 w 477264"/>
              <a:gd name="connsiteY151" fmla="*/ 24320 h 982498"/>
              <a:gd name="connsiteX152" fmla="*/ 452944 w 477264"/>
              <a:gd name="connsiteY152" fmla="*/ 48640 h 982498"/>
              <a:gd name="connsiteX153" fmla="*/ 428624 w 477264"/>
              <a:gd name="connsiteY153" fmla="*/ 24320 h 982498"/>
              <a:gd name="connsiteX154" fmla="*/ 452944 w 477264"/>
              <a:gd name="connsiteY154" fmla="*/ 0 h 982498"/>
              <a:gd name="connsiteX155" fmla="*/ 345788 w 477264"/>
              <a:gd name="connsiteY155" fmla="*/ 0 h 982498"/>
              <a:gd name="connsiteX156" fmla="*/ 370108 w 477264"/>
              <a:gd name="connsiteY156" fmla="*/ 24320 h 982498"/>
              <a:gd name="connsiteX157" fmla="*/ 345788 w 477264"/>
              <a:gd name="connsiteY157" fmla="*/ 48640 h 982498"/>
              <a:gd name="connsiteX158" fmla="*/ 321468 w 477264"/>
              <a:gd name="connsiteY158" fmla="*/ 24320 h 982498"/>
              <a:gd name="connsiteX159" fmla="*/ 345788 w 477264"/>
              <a:gd name="connsiteY159" fmla="*/ 0 h 982498"/>
              <a:gd name="connsiteX160" fmla="*/ 238632 w 477264"/>
              <a:gd name="connsiteY160" fmla="*/ 0 h 982498"/>
              <a:gd name="connsiteX161" fmla="*/ 262952 w 477264"/>
              <a:gd name="connsiteY161" fmla="*/ 24320 h 982498"/>
              <a:gd name="connsiteX162" fmla="*/ 238632 w 477264"/>
              <a:gd name="connsiteY162" fmla="*/ 48640 h 982498"/>
              <a:gd name="connsiteX163" fmla="*/ 214312 w 477264"/>
              <a:gd name="connsiteY163" fmla="*/ 24320 h 982498"/>
              <a:gd name="connsiteX164" fmla="*/ 238632 w 477264"/>
              <a:gd name="connsiteY164" fmla="*/ 0 h 982498"/>
              <a:gd name="connsiteX165" fmla="*/ 131476 w 477264"/>
              <a:gd name="connsiteY165" fmla="*/ 0 h 982498"/>
              <a:gd name="connsiteX166" fmla="*/ 155796 w 477264"/>
              <a:gd name="connsiteY166" fmla="*/ 24320 h 982498"/>
              <a:gd name="connsiteX167" fmla="*/ 131476 w 477264"/>
              <a:gd name="connsiteY167" fmla="*/ 48640 h 982498"/>
              <a:gd name="connsiteX168" fmla="*/ 107156 w 477264"/>
              <a:gd name="connsiteY168" fmla="*/ 24320 h 982498"/>
              <a:gd name="connsiteX169" fmla="*/ 131476 w 477264"/>
              <a:gd name="connsiteY169" fmla="*/ 0 h 982498"/>
              <a:gd name="connsiteX170" fmla="*/ 24320 w 477264"/>
              <a:gd name="connsiteY170" fmla="*/ 0 h 982498"/>
              <a:gd name="connsiteX171" fmla="*/ 48640 w 477264"/>
              <a:gd name="connsiteY171" fmla="*/ 24320 h 982498"/>
              <a:gd name="connsiteX172" fmla="*/ 24320 w 477264"/>
              <a:gd name="connsiteY172" fmla="*/ 48640 h 982498"/>
              <a:gd name="connsiteX173" fmla="*/ 0 w 477264"/>
              <a:gd name="connsiteY173" fmla="*/ 24320 h 982498"/>
              <a:gd name="connsiteX174" fmla="*/ 24320 w 477264"/>
              <a:gd name="connsiteY174" fmla="*/ 0 h 982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477264" h="982498">
                <a:moveTo>
                  <a:pt x="452944" y="933858"/>
                </a:moveTo>
                <a:cubicBezTo>
                  <a:pt x="466376" y="933858"/>
                  <a:pt x="477264" y="944746"/>
                  <a:pt x="477264" y="958178"/>
                </a:cubicBezTo>
                <a:cubicBezTo>
                  <a:pt x="477264" y="971610"/>
                  <a:pt x="466376" y="982498"/>
                  <a:pt x="452944" y="982498"/>
                </a:cubicBezTo>
                <a:cubicBezTo>
                  <a:pt x="439512" y="982498"/>
                  <a:pt x="428624" y="971610"/>
                  <a:pt x="428624" y="958178"/>
                </a:cubicBezTo>
                <a:cubicBezTo>
                  <a:pt x="428624" y="944746"/>
                  <a:pt x="439512" y="933858"/>
                  <a:pt x="452944" y="933858"/>
                </a:cubicBezTo>
                <a:close/>
                <a:moveTo>
                  <a:pt x="345788" y="933858"/>
                </a:moveTo>
                <a:cubicBezTo>
                  <a:pt x="359220" y="933858"/>
                  <a:pt x="370108" y="944746"/>
                  <a:pt x="370108" y="958178"/>
                </a:cubicBezTo>
                <a:cubicBezTo>
                  <a:pt x="370108" y="971610"/>
                  <a:pt x="359220" y="982498"/>
                  <a:pt x="345788" y="982498"/>
                </a:cubicBezTo>
                <a:cubicBezTo>
                  <a:pt x="332356" y="982498"/>
                  <a:pt x="321468" y="971610"/>
                  <a:pt x="321468" y="958178"/>
                </a:cubicBezTo>
                <a:cubicBezTo>
                  <a:pt x="321468" y="944746"/>
                  <a:pt x="332356" y="933858"/>
                  <a:pt x="345788" y="933858"/>
                </a:cubicBezTo>
                <a:close/>
                <a:moveTo>
                  <a:pt x="238632" y="933858"/>
                </a:moveTo>
                <a:cubicBezTo>
                  <a:pt x="252064" y="933858"/>
                  <a:pt x="262952" y="944746"/>
                  <a:pt x="262952" y="958178"/>
                </a:cubicBezTo>
                <a:cubicBezTo>
                  <a:pt x="262952" y="971610"/>
                  <a:pt x="252064" y="982498"/>
                  <a:pt x="238632" y="982498"/>
                </a:cubicBezTo>
                <a:cubicBezTo>
                  <a:pt x="225200" y="982498"/>
                  <a:pt x="214312" y="971610"/>
                  <a:pt x="214312" y="958178"/>
                </a:cubicBezTo>
                <a:cubicBezTo>
                  <a:pt x="214312" y="944746"/>
                  <a:pt x="225200" y="933858"/>
                  <a:pt x="238632" y="933858"/>
                </a:cubicBezTo>
                <a:close/>
                <a:moveTo>
                  <a:pt x="131476" y="933858"/>
                </a:moveTo>
                <a:cubicBezTo>
                  <a:pt x="144908" y="933858"/>
                  <a:pt x="155796" y="944746"/>
                  <a:pt x="155796" y="958178"/>
                </a:cubicBezTo>
                <a:cubicBezTo>
                  <a:pt x="155796" y="971610"/>
                  <a:pt x="144908" y="982498"/>
                  <a:pt x="131476" y="982498"/>
                </a:cubicBezTo>
                <a:cubicBezTo>
                  <a:pt x="118044" y="982498"/>
                  <a:pt x="107156" y="971610"/>
                  <a:pt x="107156" y="958178"/>
                </a:cubicBezTo>
                <a:cubicBezTo>
                  <a:pt x="107156" y="944746"/>
                  <a:pt x="118044" y="933858"/>
                  <a:pt x="131476" y="933858"/>
                </a:cubicBezTo>
                <a:close/>
                <a:moveTo>
                  <a:pt x="24320" y="933858"/>
                </a:moveTo>
                <a:cubicBezTo>
                  <a:pt x="37752" y="933858"/>
                  <a:pt x="48640" y="944746"/>
                  <a:pt x="48640" y="958178"/>
                </a:cubicBezTo>
                <a:cubicBezTo>
                  <a:pt x="48640" y="971610"/>
                  <a:pt x="37752" y="982498"/>
                  <a:pt x="24320" y="982498"/>
                </a:cubicBezTo>
                <a:cubicBezTo>
                  <a:pt x="10888" y="982498"/>
                  <a:pt x="0" y="971610"/>
                  <a:pt x="0" y="958178"/>
                </a:cubicBezTo>
                <a:cubicBezTo>
                  <a:pt x="0" y="944746"/>
                  <a:pt x="10888" y="933858"/>
                  <a:pt x="24320" y="933858"/>
                </a:cubicBezTo>
                <a:close/>
                <a:moveTo>
                  <a:pt x="452944" y="778215"/>
                </a:moveTo>
                <a:cubicBezTo>
                  <a:pt x="466376" y="778215"/>
                  <a:pt x="477264" y="789103"/>
                  <a:pt x="477264" y="802535"/>
                </a:cubicBezTo>
                <a:cubicBezTo>
                  <a:pt x="477264" y="815967"/>
                  <a:pt x="466376" y="826855"/>
                  <a:pt x="452944" y="826855"/>
                </a:cubicBezTo>
                <a:cubicBezTo>
                  <a:pt x="439512" y="826855"/>
                  <a:pt x="428624" y="815967"/>
                  <a:pt x="428624" y="802535"/>
                </a:cubicBezTo>
                <a:cubicBezTo>
                  <a:pt x="428624" y="789103"/>
                  <a:pt x="439512" y="778215"/>
                  <a:pt x="452944" y="778215"/>
                </a:cubicBezTo>
                <a:close/>
                <a:moveTo>
                  <a:pt x="345788" y="778215"/>
                </a:moveTo>
                <a:cubicBezTo>
                  <a:pt x="359220" y="778215"/>
                  <a:pt x="370108" y="789103"/>
                  <a:pt x="370108" y="802535"/>
                </a:cubicBezTo>
                <a:cubicBezTo>
                  <a:pt x="370108" y="815967"/>
                  <a:pt x="359220" y="826855"/>
                  <a:pt x="345788" y="826855"/>
                </a:cubicBezTo>
                <a:cubicBezTo>
                  <a:pt x="332356" y="826855"/>
                  <a:pt x="321468" y="815967"/>
                  <a:pt x="321468" y="802535"/>
                </a:cubicBezTo>
                <a:cubicBezTo>
                  <a:pt x="321468" y="789103"/>
                  <a:pt x="332356" y="778215"/>
                  <a:pt x="345788" y="778215"/>
                </a:cubicBezTo>
                <a:close/>
                <a:moveTo>
                  <a:pt x="238632" y="778215"/>
                </a:moveTo>
                <a:cubicBezTo>
                  <a:pt x="252064" y="778215"/>
                  <a:pt x="262952" y="789103"/>
                  <a:pt x="262952" y="802535"/>
                </a:cubicBezTo>
                <a:cubicBezTo>
                  <a:pt x="262952" y="815967"/>
                  <a:pt x="252064" y="826855"/>
                  <a:pt x="238632" y="826855"/>
                </a:cubicBezTo>
                <a:cubicBezTo>
                  <a:pt x="225200" y="826855"/>
                  <a:pt x="214312" y="815967"/>
                  <a:pt x="214312" y="802535"/>
                </a:cubicBezTo>
                <a:cubicBezTo>
                  <a:pt x="214312" y="789103"/>
                  <a:pt x="225200" y="778215"/>
                  <a:pt x="238632" y="778215"/>
                </a:cubicBezTo>
                <a:close/>
                <a:moveTo>
                  <a:pt x="131476" y="778215"/>
                </a:moveTo>
                <a:cubicBezTo>
                  <a:pt x="144908" y="778215"/>
                  <a:pt x="155796" y="789103"/>
                  <a:pt x="155796" y="802535"/>
                </a:cubicBezTo>
                <a:cubicBezTo>
                  <a:pt x="155796" y="815967"/>
                  <a:pt x="144908" y="826855"/>
                  <a:pt x="131476" y="826855"/>
                </a:cubicBezTo>
                <a:cubicBezTo>
                  <a:pt x="118044" y="826855"/>
                  <a:pt x="107156" y="815967"/>
                  <a:pt x="107156" y="802535"/>
                </a:cubicBezTo>
                <a:cubicBezTo>
                  <a:pt x="107156" y="789103"/>
                  <a:pt x="118044" y="778215"/>
                  <a:pt x="131476" y="778215"/>
                </a:cubicBezTo>
                <a:close/>
                <a:moveTo>
                  <a:pt x="24320" y="778215"/>
                </a:moveTo>
                <a:cubicBezTo>
                  <a:pt x="37752" y="778215"/>
                  <a:pt x="48640" y="789103"/>
                  <a:pt x="48640" y="802535"/>
                </a:cubicBezTo>
                <a:cubicBezTo>
                  <a:pt x="48640" y="815967"/>
                  <a:pt x="37752" y="826855"/>
                  <a:pt x="24320" y="826855"/>
                </a:cubicBezTo>
                <a:cubicBezTo>
                  <a:pt x="10888" y="826855"/>
                  <a:pt x="0" y="815967"/>
                  <a:pt x="0" y="802535"/>
                </a:cubicBezTo>
                <a:cubicBezTo>
                  <a:pt x="0" y="789103"/>
                  <a:pt x="10888" y="778215"/>
                  <a:pt x="24320" y="778215"/>
                </a:cubicBezTo>
                <a:close/>
                <a:moveTo>
                  <a:pt x="452944" y="622572"/>
                </a:moveTo>
                <a:cubicBezTo>
                  <a:pt x="466376" y="622572"/>
                  <a:pt x="477264" y="633460"/>
                  <a:pt x="477264" y="646892"/>
                </a:cubicBezTo>
                <a:cubicBezTo>
                  <a:pt x="477264" y="660324"/>
                  <a:pt x="466376" y="671212"/>
                  <a:pt x="452944" y="671212"/>
                </a:cubicBezTo>
                <a:cubicBezTo>
                  <a:pt x="439512" y="671212"/>
                  <a:pt x="428624" y="660324"/>
                  <a:pt x="428624" y="646892"/>
                </a:cubicBezTo>
                <a:cubicBezTo>
                  <a:pt x="428624" y="633460"/>
                  <a:pt x="439512" y="622572"/>
                  <a:pt x="452944" y="622572"/>
                </a:cubicBezTo>
                <a:close/>
                <a:moveTo>
                  <a:pt x="345788" y="622572"/>
                </a:moveTo>
                <a:cubicBezTo>
                  <a:pt x="359220" y="622572"/>
                  <a:pt x="370108" y="633460"/>
                  <a:pt x="370108" y="646892"/>
                </a:cubicBezTo>
                <a:cubicBezTo>
                  <a:pt x="370108" y="660324"/>
                  <a:pt x="359220" y="671212"/>
                  <a:pt x="345788" y="671212"/>
                </a:cubicBezTo>
                <a:cubicBezTo>
                  <a:pt x="332356" y="671212"/>
                  <a:pt x="321468" y="660324"/>
                  <a:pt x="321468" y="646892"/>
                </a:cubicBezTo>
                <a:cubicBezTo>
                  <a:pt x="321468" y="633460"/>
                  <a:pt x="332356" y="622572"/>
                  <a:pt x="345788" y="622572"/>
                </a:cubicBezTo>
                <a:close/>
                <a:moveTo>
                  <a:pt x="238632" y="622572"/>
                </a:moveTo>
                <a:cubicBezTo>
                  <a:pt x="252064" y="622572"/>
                  <a:pt x="262952" y="633460"/>
                  <a:pt x="262952" y="646892"/>
                </a:cubicBezTo>
                <a:cubicBezTo>
                  <a:pt x="262952" y="660324"/>
                  <a:pt x="252064" y="671212"/>
                  <a:pt x="238632" y="671212"/>
                </a:cubicBezTo>
                <a:cubicBezTo>
                  <a:pt x="225200" y="671212"/>
                  <a:pt x="214312" y="660324"/>
                  <a:pt x="214312" y="646892"/>
                </a:cubicBezTo>
                <a:cubicBezTo>
                  <a:pt x="214312" y="633460"/>
                  <a:pt x="225200" y="622572"/>
                  <a:pt x="238632" y="622572"/>
                </a:cubicBezTo>
                <a:close/>
                <a:moveTo>
                  <a:pt x="131476" y="622572"/>
                </a:moveTo>
                <a:cubicBezTo>
                  <a:pt x="144908" y="622572"/>
                  <a:pt x="155796" y="633460"/>
                  <a:pt x="155796" y="646892"/>
                </a:cubicBezTo>
                <a:cubicBezTo>
                  <a:pt x="155796" y="660324"/>
                  <a:pt x="144908" y="671212"/>
                  <a:pt x="131476" y="671212"/>
                </a:cubicBezTo>
                <a:cubicBezTo>
                  <a:pt x="118044" y="671212"/>
                  <a:pt x="107156" y="660324"/>
                  <a:pt x="107156" y="646892"/>
                </a:cubicBezTo>
                <a:cubicBezTo>
                  <a:pt x="107156" y="633460"/>
                  <a:pt x="118044" y="622572"/>
                  <a:pt x="131476" y="622572"/>
                </a:cubicBezTo>
                <a:close/>
                <a:moveTo>
                  <a:pt x="24320" y="622572"/>
                </a:moveTo>
                <a:cubicBezTo>
                  <a:pt x="37752" y="622572"/>
                  <a:pt x="48640" y="633460"/>
                  <a:pt x="48640" y="646892"/>
                </a:cubicBezTo>
                <a:cubicBezTo>
                  <a:pt x="48640" y="660324"/>
                  <a:pt x="37752" y="671212"/>
                  <a:pt x="24320" y="671212"/>
                </a:cubicBezTo>
                <a:cubicBezTo>
                  <a:pt x="10888" y="671212"/>
                  <a:pt x="0" y="660324"/>
                  <a:pt x="0" y="646892"/>
                </a:cubicBezTo>
                <a:cubicBezTo>
                  <a:pt x="0" y="633460"/>
                  <a:pt x="10888" y="622572"/>
                  <a:pt x="24320" y="622572"/>
                </a:cubicBezTo>
                <a:close/>
                <a:moveTo>
                  <a:pt x="24320" y="466929"/>
                </a:moveTo>
                <a:cubicBezTo>
                  <a:pt x="37752" y="466929"/>
                  <a:pt x="48640" y="477817"/>
                  <a:pt x="48640" y="491249"/>
                </a:cubicBezTo>
                <a:cubicBezTo>
                  <a:pt x="48640" y="504681"/>
                  <a:pt x="37752" y="515569"/>
                  <a:pt x="24320" y="515569"/>
                </a:cubicBezTo>
                <a:cubicBezTo>
                  <a:pt x="10888" y="515569"/>
                  <a:pt x="0" y="504681"/>
                  <a:pt x="0" y="491249"/>
                </a:cubicBezTo>
                <a:cubicBezTo>
                  <a:pt x="0" y="477817"/>
                  <a:pt x="10888" y="466929"/>
                  <a:pt x="24320" y="466929"/>
                </a:cubicBezTo>
                <a:close/>
                <a:moveTo>
                  <a:pt x="131476" y="466929"/>
                </a:moveTo>
                <a:cubicBezTo>
                  <a:pt x="144908" y="466929"/>
                  <a:pt x="155796" y="477817"/>
                  <a:pt x="155796" y="491249"/>
                </a:cubicBezTo>
                <a:cubicBezTo>
                  <a:pt x="155796" y="504681"/>
                  <a:pt x="144908" y="515569"/>
                  <a:pt x="131476" y="515569"/>
                </a:cubicBezTo>
                <a:cubicBezTo>
                  <a:pt x="118044" y="515569"/>
                  <a:pt x="107156" y="504681"/>
                  <a:pt x="107156" y="491249"/>
                </a:cubicBezTo>
                <a:cubicBezTo>
                  <a:pt x="107156" y="477817"/>
                  <a:pt x="118044" y="466929"/>
                  <a:pt x="131476" y="466929"/>
                </a:cubicBezTo>
                <a:close/>
                <a:moveTo>
                  <a:pt x="238632" y="466929"/>
                </a:moveTo>
                <a:cubicBezTo>
                  <a:pt x="252064" y="466929"/>
                  <a:pt x="262952" y="477817"/>
                  <a:pt x="262952" y="491249"/>
                </a:cubicBezTo>
                <a:cubicBezTo>
                  <a:pt x="262952" y="504681"/>
                  <a:pt x="252064" y="515569"/>
                  <a:pt x="238632" y="515569"/>
                </a:cubicBezTo>
                <a:cubicBezTo>
                  <a:pt x="225200" y="515569"/>
                  <a:pt x="214312" y="504681"/>
                  <a:pt x="214312" y="491249"/>
                </a:cubicBezTo>
                <a:cubicBezTo>
                  <a:pt x="214312" y="477817"/>
                  <a:pt x="225200" y="466929"/>
                  <a:pt x="238632" y="466929"/>
                </a:cubicBezTo>
                <a:close/>
                <a:moveTo>
                  <a:pt x="345788" y="466929"/>
                </a:moveTo>
                <a:cubicBezTo>
                  <a:pt x="359220" y="466929"/>
                  <a:pt x="370108" y="477817"/>
                  <a:pt x="370108" y="491249"/>
                </a:cubicBezTo>
                <a:cubicBezTo>
                  <a:pt x="370108" y="504681"/>
                  <a:pt x="359220" y="515569"/>
                  <a:pt x="345788" y="515569"/>
                </a:cubicBezTo>
                <a:cubicBezTo>
                  <a:pt x="332356" y="515569"/>
                  <a:pt x="321468" y="504681"/>
                  <a:pt x="321468" y="491249"/>
                </a:cubicBezTo>
                <a:cubicBezTo>
                  <a:pt x="321468" y="477817"/>
                  <a:pt x="332356" y="466929"/>
                  <a:pt x="345788" y="466929"/>
                </a:cubicBezTo>
                <a:close/>
                <a:moveTo>
                  <a:pt x="452944" y="466929"/>
                </a:moveTo>
                <a:cubicBezTo>
                  <a:pt x="466376" y="466929"/>
                  <a:pt x="477264" y="477817"/>
                  <a:pt x="477264" y="491249"/>
                </a:cubicBezTo>
                <a:cubicBezTo>
                  <a:pt x="477264" y="504681"/>
                  <a:pt x="466376" y="515569"/>
                  <a:pt x="452944" y="515569"/>
                </a:cubicBezTo>
                <a:cubicBezTo>
                  <a:pt x="439512" y="515569"/>
                  <a:pt x="428624" y="504681"/>
                  <a:pt x="428624" y="491249"/>
                </a:cubicBezTo>
                <a:cubicBezTo>
                  <a:pt x="428624" y="477817"/>
                  <a:pt x="439512" y="466929"/>
                  <a:pt x="452944" y="466929"/>
                </a:cubicBezTo>
                <a:close/>
                <a:moveTo>
                  <a:pt x="24320" y="311287"/>
                </a:moveTo>
                <a:cubicBezTo>
                  <a:pt x="37752" y="311287"/>
                  <a:pt x="48640" y="322175"/>
                  <a:pt x="48640" y="335607"/>
                </a:cubicBezTo>
                <a:cubicBezTo>
                  <a:pt x="48640" y="349038"/>
                  <a:pt x="37752" y="359926"/>
                  <a:pt x="24320" y="359926"/>
                </a:cubicBezTo>
                <a:cubicBezTo>
                  <a:pt x="10888" y="359926"/>
                  <a:pt x="0" y="349038"/>
                  <a:pt x="0" y="335607"/>
                </a:cubicBezTo>
                <a:cubicBezTo>
                  <a:pt x="0" y="322175"/>
                  <a:pt x="10888" y="311287"/>
                  <a:pt x="24320" y="311287"/>
                </a:cubicBezTo>
                <a:close/>
                <a:moveTo>
                  <a:pt x="131476" y="311286"/>
                </a:moveTo>
                <a:cubicBezTo>
                  <a:pt x="144908" y="311286"/>
                  <a:pt x="155796" y="322174"/>
                  <a:pt x="155796" y="335606"/>
                </a:cubicBezTo>
                <a:cubicBezTo>
                  <a:pt x="155796" y="349038"/>
                  <a:pt x="144908" y="359926"/>
                  <a:pt x="131476" y="359926"/>
                </a:cubicBezTo>
                <a:cubicBezTo>
                  <a:pt x="118044" y="359926"/>
                  <a:pt x="107156" y="349038"/>
                  <a:pt x="107156" y="335606"/>
                </a:cubicBezTo>
                <a:cubicBezTo>
                  <a:pt x="107156" y="322174"/>
                  <a:pt x="118044" y="311286"/>
                  <a:pt x="131476" y="311286"/>
                </a:cubicBezTo>
                <a:close/>
                <a:moveTo>
                  <a:pt x="238632" y="311286"/>
                </a:moveTo>
                <a:cubicBezTo>
                  <a:pt x="252064" y="311286"/>
                  <a:pt x="262952" y="322174"/>
                  <a:pt x="262952" y="335606"/>
                </a:cubicBezTo>
                <a:cubicBezTo>
                  <a:pt x="262952" y="349038"/>
                  <a:pt x="252064" y="359926"/>
                  <a:pt x="238632" y="359926"/>
                </a:cubicBezTo>
                <a:cubicBezTo>
                  <a:pt x="225200" y="359926"/>
                  <a:pt x="214312" y="349038"/>
                  <a:pt x="214312" y="335606"/>
                </a:cubicBezTo>
                <a:cubicBezTo>
                  <a:pt x="214312" y="322174"/>
                  <a:pt x="225200" y="311286"/>
                  <a:pt x="238632" y="311286"/>
                </a:cubicBezTo>
                <a:close/>
                <a:moveTo>
                  <a:pt x="345788" y="311286"/>
                </a:moveTo>
                <a:cubicBezTo>
                  <a:pt x="359220" y="311286"/>
                  <a:pt x="370108" y="322174"/>
                  <a:pt x="370108" y="335606"/>
                </a:cubicBezTo>
                <a:cubicBezTo>
                  <a:pt x="370108" y="349038"/>
                  <a:pt x="359220" y="359926"/>
                  <a:pt x="345788" y="359926"/>
                </a:cubicBezTo>
                <a:cubicBezTo>
                  <a:pt x="332356" y="359926"/>
                  <a:pt x="321468" y="349038"/>
                  <a:pt x="321468" y="335606"/>
                </a:cubicBezTo>
                <a:cubicBezTo>
                  <a:pt x="321468" y="322174"/>
                  <a:pt x="332356" y="311286"/>
                  <a:pt x="345788" y="311286"/>
                </a:cubicBezTo>
                <a:close/>
                <a:moveTo>
                  <a:pt x="452944" y="311286"/>
                </a:moveTo>
                <a:cubicBezTo>
                  <a:pt x="466376" y="311286"/>
                  <a:pt x="477264" y="322174"/>
                  <a:pt x="477264" y="335606"/>
                </a:cubicBezTo>
                <a:cubicBezTo>
                  <a:pt x="477264" y="349038"/>
                  <a:pt x="466376" y="359926"/>
                  <a:pt x="452944" y="359926"/>
                </a:cubicBezTo>
                <a:cubicBezTo>
                  <a:pt x="439512" y="359926"/>
                  <a:pt x="428624" y="349038"/>
                  <a:pt x="428624" y="335606"/>
                </a:cubicBezTo>
                <a:cubicBezTo>
                  <a:pt x="428624" y="322174"/>
                  <a:pt x="439512" y="311286"/>
                  <a:pt x="452944" y="311286"/>
                </a:cubicBezTo>
                <a:close/>
                <a:moveTo>
                  <a:pt x="24320" y="155643"/>
                </a:moveTo>
                <a:cubicBezTo>
                  <a:pt x="37752" y="155643"/>
                  <a:pt x="48640" y="166531"/>
                  <a:pt x="48640" y="179963"/>
                </a:cubicBezTo>
                <a:cubicBezTo>
                  <a:pt x="48640" y="193395"/>
                  <a:pt x="37752" y="204283"/>
                  <a:pt x="24320" y="204283"/>
                </a:cubicBezTo>
                <a:cubicBezTo>
                  <a:pt x="10888" y="204283"/>
                  <a:pt x="0" y="193395"/>
                  <a:pt x="0" y="179963"/>
                </a:cubicBezTo>
                <a:cubicBezTo>
                  <a:pt x="0" y="166531"/>
                  <a:pt x="10888" y="155643"/>
                  <a:pt x="24320" y="155643"/>
                </a:cubicBezTo>
                <a:close/>
                <a:moveTo>
                  <a:pt x="131476" y="155643"/>
                </a:moveTo>
                <a:cubicBezTo>
                  <a:pt x="144908" y="155643"/>
                  <a:pt x="155796" y="166531"/>
                  <a:pt x="155796" y="179963"/>
                </a:cubicBezTo>
                <a:cubicBezTo>
                  <a:pt x="155796" y="193395"/>
                  <a:pt x="144908" y="204283"/>
                  <a:pt x="131476" y="204283"/>
                </a:cubicBezTo>
                <a:cubicBezTo>
                  <a:pt x="118044" y="204283"/>
                  <a:pt x="107156" y="193395"/>
                  <a:pt x="107156" y="179963"/>
                </a:cubicBezTo>
                <a:cubicBezTo>
                  <a:pt x="107156" y="166531"/>
                  <a:pt x="118044" y="155643"/>
                  <a:pt x="131476" y="155643"/>
                </a:cubicBezTo>
                <a:close/>
                <a:moveTo>
                  <a:pt x="238632" y="155643"/>
                </a:moveTo>
                <a:cubicBezTo>
                  <a:pt x="252064" y="155643"/>
                  <a:pt x="262952" y="166531"/>
                  <a:pt x="262952" y="179963"/>
                </a:cubicBezTo>
                <a:cubicBezTo>
                  <a:pt x="262952" y="193395"/>
                  <a:pt x="252064" y="204283"/>
                  <a:pt x="238632" y="204283"/>
                </a:cubicBezTo>
                <a:cubicBezTo>
                  <a:pt x="225200" y="204283"/>
                  <a:pt x="214312" y="193395"/>
                  <a:pt x="214312" y="179963"/>
                </a:cubicBezTo>
                <a:cubicBezTo>
                  <a:pt x="214312" y="166531"/>
                  <a:pt x="225200" y="155643"/>
                  <a:pt x="238632" y="155643"/>
                </a:cubicBezTo>
                <a:close/>
                <a:moveTo>
                  <a:pt x="345788" y="155643"/>
                </a:moveTo>
                <a:cubicBezTo>
                  <a:pt x="359220" y="155643"/>
                  <a:pt x="370108" y="166531"/>
                  <a:pt x="370108" y="179963"/>
                </a:cubicBezTo>
                <a:cubicBezTo>
                  <a:pt x="370108" y="193395"/>
                  <a:pt x="359220" y="204283"/>
                  <a:pt x="345788" y="204283"/>
                </a:cubicBezTo>
                <a:cubicBezTo>
                  <a:pt x="332356" y="204283"/>
                  <a:pt x="321468" y="193395"/>
                  <a:pt x="321468" y="179963"/>
                </a:cubicBezTo>
                <a:cubicBezTo>
                  <a:pt x="321468" y="166531"/>
                  <a:pt x="332356" y="155643"/>
                  <a:pt x="345788" y="155643"/>
                </a:cubicBezTo>
                <a:close/>
                <a:moveTo>
                  <a:pt x="452944" y="155643"/>
                </a:moveTo>
                <a:cubicBezTo>
                  <a:pt x="466376" y="155643"/>
                  <a:pt x="477264" y="166531"/>
                  <a:pt x="477264" y="179963"/>
                </a:cubicBezTo>
                <a:cubicBezTo>
                  <a:pt x="477264" y="193395"/>
                  <a:pt x="466376" y="204283"/>
                  <a:pt x="452944" y="204283"/>
                </a:cubicBezTo>
                <a:cubicBezTo>
                  <a:pt x="439512" y="204283"/>
                  <a:pt x="428624" y="193395"/>
                  <a:pt x="428624" y="179963"/>
                </a:cubicBezTo>
                <a:cubicBezTo>
                  <a:pt x="428624" y="166531"/>
                  <a:pt x="439512" y="155643"/>
                  <a:pt x="452944" y="155643"/>
                </a:cubicBezTo>
                <a:close/>
                <a:moveTo>
                  <a:pt x="452944" y="0"/>
                </a:moveTo>
                <a:cubicBezTo>
                  <a:pt x="466376" y="0"/>
                  <a:pt x="477264" y="10888"/>
                  <a:pt x="477264" y="24320"/>
                </a:cubicBezTo>
                <a:cubicBezTo>
                  <a:pt x="477264" y="37752"/>
                  <a:pt x="466376" y="48640"/>
                  <a:pt x="452944" y="48640"/>
                </a:cubicBezTo>
                <a:cubicBezTo>
                  <a:pt x="439512" y="48640"/>
                  <a:pt x="428624" y="37752"/>
                  <a:pt x="428624" y="24320"/>
                </a:cubicBezTo>
                <a:cubicBezTo>
                  <a:pt x="428624" y="10888"/>
                  <a:pt x="439512" y="0"/>
                  <a:pt x="452944" y="0"/>
                </a:cubicBezTo>
                <a:close/>
                <a:moveTo>
                  <a:pt x="345788" y="0"/>
                </a:moveTo>
                <a:cubicBezTo>
                  <a:pt x="359220" y="0"/>
                  <a:pt x="370108" y="10888"/>
                  <a:pt x="370108" y="24320"/>
                </a:cubicBezTo>
                <a:cubicBezTo>
                  <a:pt x="370108" y="37752"/>
                  <a:pt x="359220" y="48640"/>
                  <a:pt x="345788" y="48640"/>
                </a:cubicBezTo>
                <a:cubicBezTo>
                  <a:pt x="332356" y="48640"/>
                  <a:pt x="321468" y="37752"/>
                  <a:pt x="321468" y="24320"/>
                </a:cubicBezTo>
                <a:cubicBezTo>
                  <a:pt x="321468" y="10888"/>
                  <a:pt x="332356" y="0"/>
                  <a:pt x="345788" y="0"/>
                </a:cubicBezTo>
                <a:close/>
                <a:moveTo>
                  <a:pt x="238632" y="0"/>
                </a:moveTo>
                <a:cubicBezTo>
                  <a:pt x="252064" y="0"/>
                  <a:pt x="262952" y="10888"/>
                  <a:pt x="262952" y="24320"/>
                </a:cubicBezTo>
                <a:cubicBezTo>
                  <a:pt x="262952" y="37752"/>
                  <a:pt x="252064" y="48640"/>
                  <a:pt x="238632" y="48640"/>
                </a:cubicBezTo>
                <a:cubicBezTo>
                  <a:pt x="225200" y="48640"/>
                  <a:pt x="214312" y="37752"/>
                  <a:pt x="214312" y="24320"/>
                </a:cubicBezTo>
                <a:cubicBezTo>
                  <a:pt x="214312" y="10888"/>
                  <a:pt x="225200" y="0"/>
                  <a:pt x="238632" y="0"/>
                </a:cubicBezTo>
                <a:close/>
                <a:moveTo>
                  <a:pt x="131476" y="0"/>
                </a:moveTo>
                <a:cubicBezTo>
                  <a:pt x="144908" y="0"/>
                  <a:pt x="155796" y="10888"/>
                  <a:pt x="155796" y="24320"/>
                </a:cubicBezTo>
                <a:cubicBezTo>
                  <a:pt x="155796" y="37752"/>
                  <a:pt x="144908" y="48640"/>
                  <a:pt x="131476" y="48640"/>
                </a:cubicBezTo>
                <a:cubicBezTo>
                  <a:pt x="118044" y="48640"/>
                  <a:pt x="107156" y="37752"/>
                  <a:pt x="107156" y="24320"/>
                </a:cubicBezTo>
                <a:cubicBezTo>
                  <a:pt x="107156" y="10888"/>
                  <a:pt x="118044" y="0"/>
                  <a:pt x="131476" y="0"/>
                </a:cubicBezTo>
                <a:close/>
                <a:moveTo>
                  <a:pt x="24320" y="0"/>
                </a:moveTo>
                <a:cubicBezTo>
                  <a:pt x="37752" y="0"/>
                  <a:pt x="48640" y="10888"/>
                  <a:pt x="48640" y="24320"/>
                </a:cubicBezTo>
                <a:cubicBezTo>
                  <a:pt x="48640" y="37752"/>
                  <a:pt x="37752" y="48640"/>
                  <a:pt x="24320" y="48640"/>
                </a:cubicBezTo>
                <a:cubicBezTo>
                  <a:pt x="10888" y="48640"/>
                  <a:pt x="0" y="37752"/>
                  <a:pt x="0" y="24320"/>
                </a:cubicBezTo>
                <a:cubicBezTo>
                  <a:pt x="0" y="10888"/>
                  <a:pt x="10888" y="0"/>
                  <a:pt x="24320" y="0"/>
                </a:cubicBezTo>
                <a:close/>
              </a:path>
            </a:pathLst>
          </a:custGeom>
          <a:gradFill>
            <a:gsLst>
              <a:gs pos="0">
                <a:srgbClr val="FFFCA9"/>
              </a:gs>
              <a:gs pos="100000">
                <a:srgbClr val="FFFCA9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思源宋体 CN Medium" panose="02020500000000000000" pitchFamily="18" charset="-122"/>
              <a:ea typeface="思源宋体 CN Medium" panose="02020500000000000000" pitchFamily="18" charset="-122"/>
              <a:sym typeface="思源宋体 CN Medium" panose="020205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4CA1757-FBC1-CF4E-C900-A1E24DFB1348}"/>
              </a:ext>
            </a:extLst>
          </p:cNvPr>
          <p:cNvSpPr txBox="1"/>
          <p:nvPr/>
        </p:nvSpPr>
        <p:spPr>
          <a:xfrm>
            <a:off x="881005" y="2019114"/>
            <a:ext cx="7572489" cy="1579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4000" dirty="0">
                <a:blipFill>
                  <a:blip r:embed="rId5"/>
                  <a:stretch>
                    <a:fillRect/>
                  </a:stretch>
                </a:blipFill>
                <a:effectLst>
                  <a:outerShdw blurRad="101600" dist="127000" dir="2700000" algn="tl" rotWithShape="0">
                    <a:srgbClr val="73070C">
                      <a:alpha val="2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印品赤壁赋体" panose="02000500000000000000" charset="-122"/>
                <a:sym typeface="思源宋体 CN Medium" panose="02020500000000000000" pitchFamily="18" charset="-122"/>
              </a:rPr>
              <a:t>以上率下</a:t>
            </a:r>
            <a:endParaRPr lang="en-US" altLang="zh-CN" sz="4000" dirty="0">
              <a:blipFill>
                <a:blip r:embed="rId5"/>
                <a:stretch>
                  <a:fillRect/>
                </a:stretch>
              </a:blipFill>
              <a:effectLst>
                <a:outerShdw blurRad="101600" dist="127000" dir="2700000" algn="tl" rotWithShape="0">
                  <a:srgbClr val="73070C">
                    <a:alpha val="20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印品赤壁赋体" panose="02000500000000000000" charset="-122"/>
              <a:sym typeface="思源宋体 CN Medium" panose="02020500000000000000" pitchFamily="18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000" dirty="0">
                <a:blipFill>
                  <a:blip r:embed="rId5"/>
                  <a:stretch>
                    <a:fillRect/>
                  </a:stretch>
                </a:blipFill>
                <a:effectLst>
                  <a:outerShdw blurRad="101600" dist="127000" dir="2700000" algn="tl" rotWithShape="0">
                    <a:srgbClr val="73070C">
                      <a:alpha val="2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印品赤壁赋体" panose="02000500000000000000" charset="-122"/>
                <a:sym typeface="思源宋体 CN Medium" panose="02020500000000000000" pitchFamily="18" charset="-122"/>
              </a:rPr>
              <a:t>是党风建设的必然逻辑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21545F4-A856-77CF-EFE0-E054F4685948}"/>
              </a:ext>
            </a:extLst>
          </p:cNvPr>
          <p:cNvSpPr txBox="1"/>
          <p:nvPr/>
        </p:nvSpPr>
        <p:spPr>
          <a:xfrm>
            <a:off x="2427388" y="1336503"/>
            <a:ext cx="4479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200" dirty="0">
                <a:solidFill>
                  <a:srgbClr val="F7E2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800" b="1" spc="200" dirty="0">
                <a:solidFill>
                  <a:srgbClr val="F7E2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党员课堂</a:t>
            </a:r>
            <a:r>
              <a:rPr lang="en-US" altLang="zh-CN" sz="2800" b="1" spc="200" dirty="0">
                <a:solidFill>
                  <a:srgbClr val="F7E2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endParaRPr lang="zh-CN" altLang="en-US" sz="2800" b="1" spc="200" dirty="0">
              <a:solidFill>
                <a:srgbClr val="F7E2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160EBE5-59DA-6067-6BB3-0F1794C9D2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109" y="1175628"/>
            <a:ext cx="1102159" cy="59140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120799-4DF3-173C-0CD1-59F563D461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535" y="432136"/>
            <a:ext cx="1029917" cy="3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11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574</TotalTime>
  <Words>11</Words>
  <Application>Microsoft Office PowerPoint</Application>
  <PresentationFormat>自定义</PresentationFormat>
  <Paragraphs>3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8" baseType="lpstr">
      <vt:lpstr>等线</vt:lpstr>
      <vt:lpstr>黑体</vt:lpstr>
      <vt:lpstr>思源宋体 CN Medium</vt:lpstr>
      <vt:lpstr>Arial</vt:lpstr>
      <vt:lpstr>Calibri</vt:lpstr>
      <vt:lpstr>Calibri Light</vt:lpstr>
      <vt:lpstr>Office 主题​​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dreamsummit</cp:lastModifiedBy>
  <cp:revision>221</cp:revision>
  <dcterms:created xsi:type="dcterms:W3CDTF">2025-11-03T08:20:26Z</dcterms:created>
  <dcterms:modified xsi:type="dcterms:W3CDTF">2025-11-11T02:26:24Z</dcterms:modified>
</cp:coreProperties>
</file>