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323388" cy="5248275"/>
  <p:notesSz cx="6858000" cy="9144000"/>
  <p:custDataLst>
    <p:tags r:id="rId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1219"/>
    <a:srgbClr val="8D1C18"/>
    <a:srgbClr val="843C0B"/>
    <a:srgbClr val="EAC47B"/>
    <a:srgbClr val="C55A11"/>
    <a:srgbClr val="CE2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7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3E36A-8ED8-4512-87AB-526E0EFFD9EC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917" y="1143000"/>
            <a:ext cx="5482167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8F3F6-5C4C-4BCC-9E6A-08910EB34B6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A24FEC-7483-462E-BE7F-85BB0E7286F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65500" y="859005"/>
            <a:ext cx="6993000" cy="1827360"/>
          </a:xfrm>
        </p:spPr>
        <p:txBody>
          <a:bodyPr anchor="b"/>
          <a:lstStyle>
            <a:lvl1pPr algn="ctr">
              <a:defRPr sz="459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65500" y="2756836"/>
            <a:ext cx="6993000" cy="1267245"/>
          </a:xfrm>
        </p:spPr>
        <p:txBody>
          <a:bodyPr/>
          <a:lstStyle>
            <a:lvl1pPr marL="0" indent="0" algn="ctr">
              <a:buNone/>
              <a:defRPr sz="1835"/>
            </a:lvl1pPr>
            <a:lvl2pPr marL="349885" indent="0" algn="ctr">
              <a:buNone/>
              <a:defRPr sz="1530"/>
            </a:lvl2pPr>
            <a:lvl3pPr marL="699770" indent="0" algn="ctr">
              <a:buNone/>
              <a:defRPr sz="1380"/>
            </a:lvl3pPr>
            <a:lvl4pPr marL="1049655" indent="0" algn="ctr">
              <a:buNone/>
              <a:defRPr sz="1225"/>
            </a:lvl4pPr>
            <a:lvl5pPr marL="1399540" indent="0" algn="ctr">
              <a:buNone/>
              <a:defRPr sz="1225"/>
            </a:lvl5pPr>
            <a:lvl6pPr marL="1749425" indent="0" algn="ctr">
              <a:buNone/>
              <a:defRPr sz="1225"/>
            </a:lvl6pPr>
            <a:lvl7pPr marL="2099310" indent="0" algn="ctr">
              <a:buNone/>
              <a:defRPr sz="1225"/>
            </a:lvl7pPr>
            <a:lvl8pPr marL="2449195" indent="0" algn="ctr">
              <a:buNone/>
              <a:defRPr sz="1225"/>
            </a:lvl8pPr>
            <a:lvl9pPr marL="2799080" indent="0" algn="ctr">
              <a:buNone/>
              <a:defRPr sz="1225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01EB6-8DF4-4851-80D4-925FF4AF77F5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058E-57A3-4646-9186-B41E3863C30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01EB6-8DF4-4851-80D4-925FF4AF77F5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058E-57A3-4646-9186-B41E3863C30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72488" y="279450"/>
            <a:ext cx="2010488" cy="4448116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41025" y="279450"/>
            <a:ext cx="5914913" cy="4448116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01EB6-8DF4-4851-80D4-925FF4AF77F5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058E-57A3-4646-9186-B41E3863C30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24000" cy="5248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179600"/>
            <a:ext cx="9324000" cy="10692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99715" y="1815465"/>
            <a:ext cx="3095625" cy="113538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01EB6-8DF4-4851-80D4-925FF4AF77F5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058E-57A3-4646-9186-B41E3863C30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6169" y="1308555"/>
            <a:ext cx="8041950" cy="2183355"/>
          </a:xfrm>
        </p:spPr>
        <p:txBody>
          <a:bodyPr anchor="b"/>
          <a:lstStyle>
            <a:lvl1pPr>
              <a:defRPr sz="459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6169" y="3512566"/>
            <a:ext cx="8041950" cy="1148175"/>
          </a:xfrm>
        </p:spPr>
        <p:txBody>
          <a:bodyPr/>
          <a:lstStyle>
            <a:lvl1pPr marL="0" indent="0">
              <a:buNone/>
              <a:defRPr sz="1835">
                <a:solidFill>
                  <a:schemeClr val="tx1">
                    <a:tint val="75000"/>
                  </a:schemeClr>
                </a:solidFill>
              </a:defRPr>
            </a:lvl1pPr>
            <a:lvl2pPr marL="349885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2pPr>
            <a:lvl3pPr marL="699770" indent="0">
              <a:buNone/>
              <a:defRPr sz="1380">
                <a:solidFill>
                  <a:schemeClr val="tx1">
                    <a:tint val="75000"/>
                  </a:schemeClr>
                </a:solidFill>
              </a:defRPr>
            </a:lvl3pPr>
            <a:lvl4pPr marL="1049655" indent="0">
              <a:buNone/>
              <a:defRPr sz="1225">
                <a:solidFill>
                  <a:schemeClr val="tx1">
                    <a:tint val="75000"/>
                  </a:schemeClr>
                </a:solidFill>
              </a:defRPr>
            </a:lvl4pPr>
            <a:lvl5pPr marL="1399540" indent="0">
              <a:buNone/>
              <a:defRPr sz="1225">
                <a:solidFill>
                  <a:schemeClr val="tx1">
                    <a:tint val="75000"/>
                  </a:schemeClr>
                </a:solidFill>
              </a:defRPr>
            </a:lvl5pPr>
            <a:lvl6pPr marL="1749425" indent="0">
              <a:buNone/>
              <a:defRPr sz="1225">
                <a:solidFill>
                  <a:schemeClr val="tx1">
                    <a:tint val="75000"/>
                  </a:schemeClr>
                </a:solidFill>
              </a:defRPr>
            </a:lvl6pPr>
            <a:lvl7pPr marL="2099310" indent="0">
              <a:buNone/>
              <a:defRPr sz="1225">
                <a:solidFill>
                  <a:schemeClr val="tx1">
                    <a:tint val="75000"/>
                  </a:schemeClr>
                </a:solidFill>
              </a:defRPr>
            </a:lvl7pPr>
            <a:lvl8pPr marL="2449195" indent="0">
              <a:buNone/>
              <a:defRPr sz="1225">
                <a:solidFill>
                  <a:schemeClr val="tx1">
                    <a:tint val="75000"/>
                  </a:schemeClr>
                </a:solidFill>
              </a:defRPr>
            </a:lvl8pPr>
            <a:lvl9pPr marL="2799080" indent="0">
              <a:buNone/>
              <a:defRPr sz="12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01EB6-8DF4-4851-80D4-925FF4AF77F5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058E-57A3-4646-9186-B41E3863C30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1025" y="1397250"/>
            <a:ext cx="3962700" cy="333031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20275" y="1397250"/>
            <a:ext cx="3962700" cy="333031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01EB6-8DF4-4851-80D4-925FF4AF77F5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058E-57A3-4646-9186-B41E3863C30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239" y="279450"/>
            <a:ext cx="8041950" cy="10145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42239" y="1286685"/>
            <a:ext cx="3944489" cy="630585"/>
          </a:xfrm>
        </p:spPr>
        <p:txBody>
          <a:bodyPr anchor="b"/>
          <a:lstStyle>
            <a:lvl1pPr marL="0" indent="0">
              <a:buNone/>
              <a:defRPr sz="1835" b="1"/>
            </a:lvl1pPr>
            <a:lvl2pPr marL="349885" indent="0">
              <a:buNone/>
              <a:defRPr sz="1530" b="1"/>
            </a:lvl2pPr>
            <a:lvl3pPr marL="699770" indent="0">
              <a:buNone/>
              <a:defRPr sz="1380" b="1"/>
            </a:lvl3pPr>
            <a:lvl4pPr marL="1049655" indent="0">
              <a:buNone/>
              <a:defRPr sz="1225" b="1"/>
            </a:lvl4pPr>
            <a:lvl5pPr marL="1399540" indent="0">
              <a:buNone/>
              <a:defRPr sz="1225" b="1"/>
            </a:lvl5pPr>
            <a:lvl6pPr marL="1749425" indent="0">
              <a:buNone/>
              <a:defRPr sz="1225" b="1"/>
            </a:lvl6pPr>
            <a:lvl7pPr marL="2099310" indent="0">
              <a:buNone/>
              <a:defRPr sz="1225" b="1"/>
            </a:lvl7pPr>
            <a:lvl8pPr marL="2449195" indent="0">
              <a:buNone/>
              <a:defRPr sz="1225" b="1"/>
            </a:lvl8pPr>
            <a:lvl9pPr marL="2799080" indent="0">
              <a:buNone/>
              <a:defRPr sz="122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2239" y="1917270"/>
            <a:ext cx="3944489" cy="282001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720275" y="1286685"/>
            <a:ext cx="3963915" cy="630585"/>
          </a:xfrm>
        </p:spPr>
        <p:txBody>
          <a:bodyPr anchor="b"/>
          <a:lstStyle>
            <a:lvl1pPr marL="0" indent="0">
              <a:buNone/>
              <a:defRPr sz="1835" b="1"/>
            </a:lvl1pPr>
            <a:lvl2pPr marL="349885" indent="0">
              <a:buNone/>
              <a:defRPr sz="1530" b="1"/>
            </a:lvl2pPr>
            <a:lvl3pPr marL="699770" indent="0">
              <a:buNone/>
              <a:defRPr sz="1380" b="1"/>
            </a:lvl3pPr>
            <a:lvl4pPr marL="1049655" indent="0">
              <a:buNone/>
              <a:defRPr sz="1225" b="1"/>
            </a:lvl4pPr>
            <a:lvl5pPr marL="1399540" indent="0">
              <a:buNone/>
              <a:defRPr sz="1225" b="1"/>
            </a:lvl5pPr>
            <a:lvl6pPr marL="1749425" indent="0">
              <a:buNone/>
              <a:defRPr sz="1225" b="1"/>
            </a:lvl6pPr>
            <a:lvl7pPr marL="2099310" indent="0">
              <a:buNone/>
              <a:defRPr sz="1225" b="1"/>
            </a:lvl7pPr>
            <a:lvl8pPr marL="2449195" indent="0">
              <a:buNone/>
              <a:defRPr sz="1225" b="1"/>
            </a:lvl8pPr>
            <a:lvl9pPr marL="2799080" indent="0">
              <a:buNone/>
              <a:defRPr sz="122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720275" y="1917270"/>
            <a:ext cx="3963915" cy="282001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01EB6-8DF4-4851-80D4-925FF4AF77F5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058E-57A3-4646-9186-B41E3863C30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01EB6-8DF4-4851-80D4-925FF4AF77F5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058E-57A3-4646-9186-B41E3863C30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01EB6-8DF4-4851-80D4-925FF4AF77F5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058E-57A3-4646-9186-B41E3863C30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239" y="349920"/>
            <a:ext cx="3007232" cy="1224720"/>
          </a:xfrm>
        </p:spPr>
        <p:txBody>
          <a:bodyPr anchor="b"/>
          <a:lstStyle>
            <a:lvl1pPr>
              <a:defRPr sz="245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63915" y="755730"/>
            <a:ext cx="4720275" cy="3730050"/>
          </a:xfrm>
        </p:spPr>
        <p:txBody>
          <a:bodyPr/>
          <a:lstStyle>
            <a:lvl1pPr>
              <a:defRPr sz="2450"/>
            </a:lvl1pPr>
            <a:lvl2pPr>
              <a:defRPr sz="2145"/>
            </a:lvl2pPr>
            <a:lvl3pPr>
              <a:defRPr sz="1835"/>
            </a:lvl3pPr>
            <a:lvl4pPr>
              <a:defRPr sz="1530"/>
            </a:lvl4pPr>
            <a:lvl5pPr>
              <a:defRPr sz="1530"/>
            </a:lvl5pPr>
            <a:lvl6pPr>
              <a:defRPr sz="1530"/>
            </a:lvl6pPr>
            <a:lvl7pPr>
              <a:defRPr sz="1530"/>
            </a:lvl7pPr>
            <a:lvl8pPr>
              <a:defRPr sz="1530"/>
            </a:lvl8pPr>
            <a:lvl9pPr>
              <a:defRPr sz="153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42239" y="1574640"/>
            <a:ext cx="3007232" cy="2917216"/>
          </a:xfrm>
        </p:spPr>
        <p:txBody>
          <a:bodyPr/>
          <a:lstStyle>
            <a:lvl1pPr marL="0" indent="0">
              <a:buNone/>
              <a:defRPr sz="1225"/>
            </a:lvl1pPr>
            <a:lvl2pPr marL="349885" indent="0">
              <a:buNone/>
              <a:defRPr sz="1070"/>
            </a:lvl2pPr>
            <a:lvl3pPr marL="699770" indent="0">
              <a:buNone/>
              <a:defRPr sz="920"/>
            </a:lvl3pPr>
            <a:lvl4pPr marL="1049655" indent="0">
              <a:buNone/>
              <a:defRPr sz="765"/>
            </a:lvl4pPr>
            <a:lvl5pPr marL="1399540" indent="0">
              <a:buNone/>
              <a:defRPr sz="765"/>
            </a:lvl5pPr>
            <a:lvl6pPr marL="1749425" indent="0">
              <a:buNone/>
              <a:defRPr sz="765"/>
            </a:lvl6pPr>
            <a:lvl7pPr marL="2099310" indent="0">
              <a:buNone/>
              <a:defRPr sz="765"/>
            </a:lvl7pPr>
            <a:lvl8pPr marL="2449195" indent="0">
              <a:buNone/>
              <a:defRPr sz="765"/>
            </a:lvl8pPr>
            <a:lvl9pPr marL="2799080" indent="0">
              <a:buNone/>
              <a:defRPr sz="7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01EB6-8DF4-4851-80D4-925FF4AF77F5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058E-57A3-4646-9186-B41E3863C30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239" y="349920"/>
            <a:ext cx="3007232" cy="1224720"/>
          </a:xfrm>
        </p:spPr>
        <p:txBody>
          <a:bodyPr anchor="b"/>
          <a:lstStyle>
            <a:lvl1pPr>
              <a:defRPr sz="245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963915" y="755730"/>
            <a:ext cx="4720275" cy="3730050"/>
          </a:xfrm>
        </p:spPr>
        <p:txBody>
          <a:bodyPr/>
          <a:lstStyle>
            <a:lvl1pPr marL="0" indent="0">
              <a:buNone/>
              <a:defRPr sz="2450"/>
            </a:lvl1pPr>
            <a:lvl2pPr marL="349885" indent="0">
              <a:buNone/>
              <a:defRPr sz="2145"/>
            </a:lvl2pPr>
            <a:lvl3pPr marL="699770" indent="0">
              <a:buNone/>
              <a:defRPr sz="1835"/>
            </a:lvl3pPr>
            <a:lvl4pPr marL="1049655" indent="0">
              <a:buNone/>
              <a:defRPr sz="1530"/>
            </a:lvl4pPr>
            <a:lvl5pPr marL="1399540" indent="0">
              <a:buNone/>
              <a:defRPr sz="1530"/>
            </a:lvl5pPr>
            <a:lvl6pPr marL="1749425" indent="0">
              <a:buNone/>
              <a:defRPr sz="1530"/>
            </a:lvl6pPr>
            <a:lvl7pPr marL="2099310" indent="0">
              <a:buNone/>
              <a:defRPr sz="1530"/>
            </a:lvl7pPr>
            <a:lvl8pPr marL="2449195" indent="0">
              <a:buNone/>
              <a:defRPr sz="1530"/>
            </a:lvl8pPr>
            <a:lvl9pPr marL="2799080" indent="0">
              <a:buNone/>
              <a:defRPr sz="153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42239" y="1574640"/>
            <a:ext cx="3007232" cy="2917216"/>
          </a:xfrm>
        </p:spPr>
        <p:txBody>
          <a:bodyPr/>
          <a:lstStyle>
            <a:lvl1pPr marL="0" indent="0">
              <a:buNone/>
              <a:defRPr sz="1225"/>
            </a:lvl1pPr>
            <a:lvl2pPr marL="349885" indent="0">
              <a:buNone/>
              <a:defRPr sz="1070"/>
            </a:lvl2pPr>
            <a:lvl3pPr marL="699770" indent="0">
              <a:buNone/>
              <a:defRPr sz="920"/>
            </a:lvl3pPr>
            <a:lvl4pPr marL="1049655" indent="0">
              <a:buNone/>
              <a:defRPr sz="765"/>
            </a:lvl4pPr>
            <a:lvl5pPr marL="1399540" indent="0">
              <a:buNone/>
              <a:defRPr sz="765"/>
            </a:lvl5pPr>
            <a:lvl6pPr marL="1749425" indent="0">
              <a:buNone/>
              <a:defRPr sz="765"/>
            </a:lvl6pPr>
            <a:lvl7pPr marL="2099310" indent="0">
              <a:buNone/>
              <a:defRPr sz="765"/>
            </a:lvl7pPr>
            <a:lvl8pPr marL="2449195" indent="0">
              <a:buNone/>
              <a:defRPr sz="765"/>
            </a:lvl8pPr>
            <a:lvl9pPr marL="2799080" indent="0">
              <a:buNone/>
              <a:defRPr sz="7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01EB6-8DF4-4851-80D4-925FF4AF77F5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058E-57A3-4646-9186-B41E3863C30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41025" y="279450"/>
            <a:ext cx="8041950" cy="1014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41025" y="1397250"/>
            <a:ext cx="8041950" cy="3330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41025" y="4864860"/>
            <a:ext cx="2097900" cy="279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01EB6-8DF4-4851-80D4-925FF4AF77F5}" type="datetimeFigureOut">
              <a:rPr lang="zh-CN" altLang="en-US" smtClean="0"/>
              <a:t>2025/11/10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88575" y="4864860"/>
            <a:ext cx="3146850" cy="279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85075" y="4864860"/>
            <a:ext cx="2097900" cy="279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F058E-57A3-4646-9186-B41E3863C30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xStyles>
    <p:titleStyle>
      <a:lvl1pPr algn="l" defTabSz="699770" rtl="0" eaLnBrk="1" latinLnBrk="0" hangingPunct="1">
        <a:lnSpc>
          <a:spcPct val="90000"/>
        </a:lnSpc>
        <a:spcBef>
          <a:spcPct val="0"/>
        </a:spcBef>
        <a:buNone/>
        <a:defRPr sz="33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5260" indent="-175260" algn="l" defTabSz="699770" rtl="0" eaLnBrk="1" latinLnBrk="0" hangingPunct="1">
        <a:lnSpc>
          <a:spcPct val="90000"/>
        </a:lnSpc>
        <a:spcBef>
          <a:spcPts val="765"/>
        </a:spcBef>
        <a:buFont typeface="Arial" panose="020B0604020202020204" pitchFamily="34" charset="0"/>
        <a:buChar char="•"/>
        <a:defRPr sz="2145" kern="1200">
          <a:solidFill>
            <a:schemeClr val="tx1"/>
          </a:solidFill>
          <a:latin typeface="+mn-lt"/>
          <a:ea typeface="+mn-ea"/>
          <a:cs typeface="+mn-cs"/>
        </a:defRPr>
      </a:lvl1pPr>
      <a:lvl2pPr marL="525145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835" kern="1200">
          <a:solidFill>
            <a:schemeClr val="tx1"/>
          </a:solidFill>
          <a:latin typeface="+mn-lt"/>
          <a:ea typeface="+mn-ea"/>
          <a:cs typeface="+mn-cs"/>
        </a:defRPr>
      </a:lvl2pPr>
      <a:lvl3pPr marL="875030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224915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574800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924685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274570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624455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974340" indent="-175260" algn="l" defTabSz="699770" rtl="0" eaLnBrk="1" latinLnBrk="0" hangingPunct="1">
        <a:lnSpc>
          <a:spcPct val="90000"/>
        </a:lnSpc>
        <a:spcBef>
          <a:spcPct val="77000"/>
        </a:spcBef>
        <a:buFont typeface="Arial" panose="020B0604020202020204" pitchFamily="34" charset="0"/>
        <a:buChar char="•"/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1pPr>
      <a:lvl2pPr marL="34988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2pPr>
      <a:lvl3pPr marL="69977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3pPr>
      <a:lvl4pPr marL="104965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4pPr>
      <a:lvl5pPr marL="139954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5pPr>
      <a:lvl6pPr marL="174942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6pPr>
      <a:lvl7pPr marL="209931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7pPr>
      <a:lvl8pPr marL="2449195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8pPr>
      <a:lvl9pPr marL="2799080" algn="l" defTabSz="699770" rtl="0" eaLnBrk="1" latinLnBrk="0" hangingPunct="1">
        <a:defRPr sz="13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5"/>
            <a:ext cx="9324000" cy="5244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84"/>
          <a:stretch>
            <a:fillRect/>
          </a:stretch>
        </p:blipFill>
        <p:spPr>
          <a:xfrm>
            <a:off x="0" y="2025"/>
            <a:ext cx="9324000" cy="1841721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0" y="1697355"/>
            <a:ext cx="93243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9200">
              <a:defRPr/>
            </a:pP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BA1219"/>
                </a:solidFill>
                <a:uLnTx/>
                <a:uFillTx/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思源黑体 CN Normal" panose="020B0400000000000000" pitchFamily="34" charset="-122"/>
              </a:rPr>
              <a:t>谋篇布局！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rgbClr val="BA1219"/>
                </a:solidFill>
                <a:uLnTx/>
                <a:uFillTx/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思源黑体 CN Normal" panose="020B0400000000000000" pitchFamily="34" charset="-122"/>
              </a:rPr>
              <a:t>“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BA1219"/>
                </a:solidFill>
                <a:uLnTx/>
                <a:uFillTx/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思源黑体 CN Normal" panose="020B0400000000000000" pitchFamily="34" charset="-122"/>
              </a:rPr>
              <a:t>十五五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rgbClr val="BA1219"/>
                </a:solidFill>
                <a:uLnTx/>
                <a:uFillTx/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思源黑体 CN Normal" panose="020B0400000000000000" pitchFamily="34" charset="-122"/>
              </a:rPr>
              <a:t>”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BA1219"/>
                </a:solidFill>
                <a:uLnTx/>
                <a:uFillTx/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思源黑体 CN Normal" panose="020B0400000000000000" pitchFamily="34" charset="-122"/>
              </a:rPr>
              <a:t>接续推进中国式现代化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54"/>
          <a:stretch>
            <a:fillRect/>
          </a:stretch>
        </p:blipFill>
        <p:spPr>
          <a:xfrm>
            <a:off x="0" y="4067156"/>
            <a:ext cx="9324000" cy="121396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36634" y="2755719"/>
            <a:ext cx="80497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9200"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BA1219"/>
                </a:solidFill>
                <a:uLnTx/>
                <a:uFillTx/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思源黑体 CN Normal" panose="020B0400000000000000" pitchFamily="34" charset="-122"/>
              </a:rPr>
              <a:t>——</a:t>
            </a:r>
            <a:r>
              <a:rPr kumimoji="0" lang="zh-CN" sz="2800" i="0" u="none" strike="noStrike" kern="1200" cap="none" spc="0" normalizeH="0" baseline="0" noProof="0" dirty="0">
                <a:ln>
                  <a:noFill/>
                </a:ln>
                <a:solidFill>
                  <a:srgbClr val="BA1219"/>
                </a:solidFill>
                <a:uLnTx/>
                <a:uFillTx/>
                <a:latin typeface="思源黑体 CN Heavy" panose="020B0A00000000000000" charset="-122"/>
                <a:ea typeface="思源黑体 CN Heavy" panose="020B0A00000000000000" charset="-122"/>
                <a:cs typeface="思源黑体 CN Heavy" panose="020B0A00000000000000" charset="-122"/>
                <a:sym typeface="思源黑体 CN Normal" panose="020B0400000000000000" pitchFamily="34" charset="-122"/>
              </a:rPr>
              <a:t>学习贯彻党的二十届四中全会精神</a:t>
            </a:r>
          </a:p>
        </p:txBody>
      </p:sp>
      <p:pic>
        <p:nvPicPr>
          <p:cNvPr id="12" name="图片 11" descr="首页红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0315" y="3550920"/>
            <a:ext cx="1742440" cy="522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党政全国党员教育培训工作规划PPT模板"/>
  <p:tag name="ISPRING_FIRST_PUBLISH" val="1"/>
  <p:tag name="RESOURCE_RECORD_KEY" val="{&quot;10&quot;:[50059167],&quot;70&quot;:[3314143,3314064,3312215,3312363,3314141,3315855]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Office PowerPoint</Application>
  <PresentationFormat>自定义</PresentationFormat>
  <Paragraphs>3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思源黑体 CN Heavy</vt:lpstr>
      <vt:lpstr>Arial</vt:lpstr>
      <vt:lpstr>Calibri</vt:lpstr>
      <vt:lpstr>Calibri Light</vt:lpstr>
      <vt:lpstr>Office 主题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党政全国党员教育培训工作规划PPT模板</dc:title>
  <dc:creator>Dell</dc:creator>
  <cp:lastModifiedBy>reebo li</cp:lastModifiedBy>
  <cp:revision>93</cp:revision>
  <dcterms:created xsi:type="dcterms:W3CDTF">2020-06-17T03:18:00Z</dcterms:created>
  <dcterms:modified xsi:type="dcterms:W3CDTF">2025-11-10T02:23:16Z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4D3D1728D27847D0931970319FA00922_13</vt:lpwstr>
  </property>
  <property fmtid="{D5CDD505-2E9C-101B-9397-08002B2CF9AE}" pid="3" name="KSOProductBuildVer">
    <vt:lpwstr>2052-12.1.0.23125</vt:lpwstr>
  </property>
</Properties>
</file>