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1115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9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3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918" y="-186"/>
      </p:cViewPr>
      <p:guideLst>
        <p:guide orient="horz" pos="219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EE728-C71E-4312-8B0D-27B51D08ECA2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E790B4-4310-4D0D-B221-EEC45C77C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77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91BAEC-8671-4406-8380-D2E2253A41A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9232F1-CA68-4554-B21F-FA02168E1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319"/>
          <a:stretch>
            <a:fillRect/>
          </a:stretch>
        </p:blipFill>
        <p:spPr>
          <a:xfrm>
            <a:off x="0" y="0"/>
            <a:ext cx="12192000" cy="3112851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388" b="709"/>
          <a:stretch>
            <a:fillRect/>
          </a:stretch>
        </p:blipFill>
        <p:spPr>
          <a:xfrm>
            <a:off x="0" y="4494179"/>
            <a:ext cx="12192000" cy="2363821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591945" y="2572130"/>
            <a:ext cx="9008110" cy="2168525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45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以永远在路上的清醒</a:t>
            </a: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endParaRPr lang="zh-CN" altLang="en-US" sz="4500" b="1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45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持之以恒推进党的作风建设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210" y="5461269"/>
            <a:ext cx="1143581" cy="343074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14278" y="1354455"/>
            <a:ext cx="216344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【党员课堂】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自定义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614703516@qq.com</dc:creator>
  <cp:lastModifiedBy>DELL</cp:lastModifiedBy>
  <cp:revision>69</cp:revision>
  <dcterms:created xsi:type="dcterms:W3CDTF">2021-12-03T12:18:00Z</dcterms:created>
  <dcterms:modified xsi:type="dcterms:W3CDTF">2025-11-11T05:30:27Z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340EDB1332DC4DD09AB8A030CF0D0C20_13</vt:lpwstr>
  </property>
  <property fmtid="{D5CDD505-2E9C-101B-9397-08002B2CF9AE}" pid="3" name="KSOProductBuildVer">
    <vt:lpwstr>2052-12.1.0.23125</vt:lpwstr>
  </property>
</Properties>
</file>