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4" r:id="rId2"/>
  </p:sldIdLst>
  <p:sldSz cx="12190413" cy="6859588"/>
  <p:notesSz cx="6858000" cy="9144000"/>
  <p:custDataLst>
    <p:tags r:id="rId5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6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518"/>
    <a:srgbClr val="FFFF99"/>
    <a:srgbClr val="FFFF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5209" autoAdjust="0"/>
  </p:normalViewPr>
  <p:slideViewPr>
    <p:cSldViewPr showGuides="1">
      <p:cViewPr varScale="1">
        <p:scale>
          <a:sx n="83" d="100"/>
          <a:sy n="83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187" y="-86"/>
      </p:cViewPr>
      <p:guideLst>
        <p:guide orient="horz" pos="2864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rPr>
              <a:t>2025/11/19 Wednesday</a:t>
            </a:fld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rPr>
              <a:t>‹#›</a:t>
            </a:fld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defRPr>
            </a:lvl1pPr>
          </a:lstStyle>
          <a:p>
            <a:fld id="{56F745CF-6056-4243-83E8-6B6D07A56D6D}" type="datetimeFigureOut">
              <a:rPr lang="zh-CN" altLang="en-US" smtClean="0"/>
              <a:t>2025/11/19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defRPr>
            </a:lvl1pPr>
          </a:lstStyle>
          <a:p>
            <a:fld id="{E416B4A6-81A5-4238-8525-7C6EBCF44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思源黑体 CN Regular" panose="020B0500000000000000" charset="-122"/>
        <a:ea typeface="思源宋体 CN" panose="02020400000000000000" charset="-122"/>
        <a:cs typeface="思源黑体 CN Regular" panose="020B0500000000000000" charset="-122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思源黑体 CN Regular" panose="020B0500000000000000" charset="-122"/>
        <a:ea typeface="思源宋体 CN" panose="02020400000000000000" charset="-122"/>
        <a:cs typeface="思源黑体 CN Regular" panose="020B0500000000000000" charset="-122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思源黑体 CN Regular" panose="020B0500000000000000" charset="-122"/>
        <a:ea typeface="思源宋体 CN" panose="02020400000000000000" charset="-122"/>
        <a:cs typeface="思源黑体 CN Regular" panose="020B0500000000000000" charset="-122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思源黑体 CN Regular" panose="020B0500000000000000" charset="-122"/>
        <a:ea typeface="思源宋体 CN" panose="02020400000000000000" charset="-122"/>
        <a:cs typeface="思源黑体 CN Regular" panose="020B0500000000000000" charset="-122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思源黑体 CN Regular" panose="020B0500000000000000" charset="-122"/>
        <a:ea typeface="思源宋体 CN" panose="02020400000000000000" charset="-122"/>
        <a:cs typeface="思源黑体 CN Regular" panose="020B0500000000000000" charset="-122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dissolve/>
  </p:transition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dissolv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dissolv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97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34083"/>
            <a:ext cx="12190413" cy="42255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22B994-6386-1311-D658-7DD243726E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1" y="247207"/>
            <a:ext cx="1651684" cy="4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623855" y="6526136"/>
            <a:ext cx="1920429" cy="1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58" tIns="46479" rIns="92958" bIns="46479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思源黑体 CN Regular" panose="020B0500000000000000" charset="-122"/>
              <a:buNone/>
            </a:pPr>
            <a:r>
              <a:rPr lang="de-DE" altLang="en-US" sz="1000" b="1" i="1">
                <a:solidFill>
                  <a:srgbClr val="FFFFFF"/>
                </a:solidFill>
                <a:ea typeface="思源黑体 CN Regular" panose="020B0500000000000000" charset="-122"/>
                <a:cs typeface="思源黑体 CN Regular" panose="020B0500000000000000" charset="-122"/>
              </a:rPr>
              <a:t>Page </a:t>
            </a:r>
            <a:r>
              <a:rPr lang="de-DE" altLang="en-US" sz="1000" b="1" i="1">
                <a:solidFill>
                  <a:srgbClr val="FFFFFF"/>
                </a:solidFill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rPr>
              <a:t></a:t>
            </a:r>
            <a:r>
              <a:rPr lang="de-DE" altLang="en-US" sz="1000" b="1" i="1">
                <a:solidFill>
                  <a:srgbClr val="FFFFFF"/>
                </a:solidFill>
                <a:ea typeface="思源黑体 CN Regular" panose="020B0500000000000000" charset="-122"/>
                <a:cs typeface="思源黑体 CN Regular" panose="020B0500000000000000" charset="-122"/>
              </a:rPr>
              <a:t> </a:t>
            </a:r>
            <a:fld id="{4FCDD705-F6AA-489F-ABE8-CA79C0192DD6}" type="slidenum">
              <a:rPr lang="zh-CN" altLang="en-US" sz="1000" b="1" i="1">
                <a:solidFill>
                  <a:srgbClr val="FFFFFF"/>
                </a:solidFill>
                <a:ea typeface="思源黑体 CN Regular" panose="020B0500000000000000" charset="-122"/>
                <a:cs typeface="思源黑体 CN Regular" panose="020B0500000000000000" charset="-122"/>
              </a:rPr>
              <a:t>‹#›</a:t>
            </a:fld>
            <a:endParaRPr lang="en-US" sz="1000" b="1" i="1">
              <a:solidFill>
                <a:srgbClr val="FFFFFF"/>
              </a:solidFill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D2B265-801B-E20F-7D55-2884250568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BEA53F6-C88F-7E15-7268-8EC53B871E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1" y="247207"/>
            <a:ext cx="1651684" cy="4955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advTm="5000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6482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2964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944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592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8615" indent="-348615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5015" indent="-290195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b="1">
          <a:solidFill>
            <a:schemeClr val="bg1"/>
          </a:solidFill>
          <a:latin typeface="+mn-lt"/>
          <a:ea typeface="+mn-ea"/>
        </a:defRPr>
      </a:lvl2pPr>
      <a:lvl3pPr marL="1162050" indent="-23241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b="1">
          <a:solidFill>
            <a:schemeClr val="bg1"/>
          </a:solidFill>
          <a:latin typeface="+mn-lt"/>
          <a:ea typeface="+mn-ea"/>
        </a:defRPr>
      </a:lvl3pPr>
      <a:lvl4pPr marL="1626870" indent="-23241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400" b="1">
          <a:solidFill>
            <a:schemeClr val="bg1"/>
          </a:solidFill>
          <a:latin typeface="+mn-lt"/>
          <a:ea typeface="+mn-ea"/>
        </a:defRPr>
      </a:lvl4pPr>
      <a:lvl5pPr marL="2091690" indent="-23241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+mn-lt"/>
          <a:ea typeface="+mn-ea"/>
        </a:defRPr>
      </a:lvl5pPr>
      <a:lvl6pPr marL="2556510" indent="-23241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+mn-lt"/>
          <a:ea typeface="+mn-ea"/>
        </a:defRPr>
      </a:lvl6pPr>
      <a:lvl7pPr marL="3021330" indent="-23241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+mn-lt"/>
          <a:ea typeface="+mn-ea"/>
        </a:defRPr>
      </a:lvl7pPr>
      <a:lvl8pPr marL="3486150" indent="-23241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+mn-lt"/>
          <a:ea typeface="+mn-ea"/>
        </a:defRPr>
      </a:lvl8pPr>
      <a:lvl9pPr marL="3950970" indent="-23241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82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64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46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28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10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892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374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856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2182347-8592-9486-65C0-332FD375136D}"/>
              </a:ext>
            </a:extLst>
          </p:cNvPr>
          <p:cNvSpPr txBox="1"/>
          <p:nvPr/>
        </p:nvSpPr>
        <p:spPr>
          <a:xfrm>
            <a:off x="1630710" y="1485578"/>
            <a:ext cx="9313490" cy="275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3600" b="1" kern="100" dirty="0">
                <a:solidFill>
                  <a:srgbClr val="C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rPr>
              <a:t>夯实基础、全面发力，</a:t>
            </a:r>
            <a:endParaRPr lang="en-US" altLang="zh-CN" sz="3600" b="1" kern="100" dirty="0">
              <a:solidFill>
                <a:srgbClr val="C000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zh-CN" altLang="en-US" sz="3600" b="1" kern="100" dirty="0">
                <a:solidFill>
                  <a:srgbClr val="C00000"/>
                </a:solidFill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rPr>
              <a:t>奋力谱写中国式现代化新篇章</a:t>
            </a:r>
          </a:p>
          <a:p>
            <a:pPr algn="ctr">
              <a:lnSpc>
                <a:spcPct val="170000"/>
              </a:lnSpc>
            </a:pPr>
            <a:r>
              <a:rPr lang="en-US" altLang="zh-CN" sz="3600" b="1" kern="100" dirty="0"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3600" b="1" kern="100" dirty="0"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rPr>
              <a:t>学习贯彻党的二十届四中全会精神</a:t>
            </a:r>
            <a:endParaRPr lang="zh-CN" altLang="en-US" sz="3200" b="1" kern="100" dirty="0">
              <a:effectLst/>
              <a:latin typeface="华康俪金黑W8(P)" panose="020B0800000000000000" pitchFamily="34" charset="-122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49党建a"/>
  <p:tag name="COMMONDATA" val="eyJoZGlkIjoiMDljYzUzMWQ4OWI0YzBkYjYzMDRhZTY5ZjZkYmFmY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2"/>
  <p:tag name="KSO_WM_UNIT_ID" val="_1*i*1"/>
  <p:tag name="KSO_WM_BEAUTIFY_FLAG" val="#wm#"/>
  <p:tag name="KSO_WM_TAG_VERSION" val="3.0"/>
  <p:tag name="KSO_WM_UNIT_LAYERLEVEL" val="1"/>
  <p:tag name="KSO_WM_TEMPLATE_USER_THEM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3"/>
  <p:tag name="KSO_WM_UNIT_ID" val="_1*i*2"/>
  <p:tag name="KSO_WM_BEAUTIFY_FLAG" val="#wm#"/>
  <p:tag name="KSO_WM_TAG_VERSION" val="3.0"/>
  <p:tag name="KSO_WM_UNIT_LAYERLEVEL" val="1"/>
  <p:tag name="KSO_WM_TEMPLATE_USER_THEM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THUMBS_INDEX" val="1、9"/>
  <p:tag name="KSO_WM_BEAUTIFY_FLAG" val="#wm#"/>
  <p:tag name="KSO_WM_TEMPLATE_CATEGORY" val="custom"/>
  <p:tag name="KSO_WM_TEMPLATE_USER_THEME" val="1"/>
  <p:tag name="KSO_WM_SLIDE_INDEX" val="1"/>
  <p:tag name="KSO_WM_SLIDE_ID" val="custom40494838_1"/>
  <p:tag name="KSO_WM_TEMPLATE_SUBCATEGORY" val="29"/>
  <p:tag name="KSO_WM_SLIDE_LAYOUT" val="a_b_f"/>
  <p:tag name="KSO_WM_SLIDE_LAYOUT_CNT" val="1_1_1"/>
  <p:tag name="KSO_WM_TEMPLATE_MASTER_TYPE" val="0"/>
  <p:tag name="KSO_WM_TEMPLATE_COLOR_TYPE" val="0"/>
  <p:tag name="KSO_WM_SLIDE_SUBTYPE" val="pureTxt"/>
  <p:tag name="KSO_WM_SLIDE_ITEM_CNT" val="0"/>
  <p:tag name="KSO_WM_TAG_VERSION" val="3.0"/>
  <p:tag name="KSO_WM_TEMPLATE_INDEX" val="40494838"/>
</p:tagLst>
</file>

<file path=ppt/theme/theme1.xml><?xml version="1.0" encoding="utf-8"?>
<a:theme xmlns:a="http://schemas.openxmlformats.org/drawingml/2006/main" name="页面">
  <a:themeElements>
    <a:clrScheme name="自定义 12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1031E"/>
      </a:accent1>
      <a:accent2>
        <a:srgbClr val="3F3F3F"/>
      </a:accent2>
      <a:accent3>
        <a:srgbClr val="C00000"/>
      </a:accent3>
      <a:accent4>
        <a:srgbClr val="3F3F3F"/>
      </a:accent4>
      <a:accent5>
        <a:srgbClr val="B80023"/>
      </a:accent5>
      <a:accent6>
        <a:srgbClr val="3F3F3F"/>
      </a:accent6>
      <a:hlink>
        <a:srgbClr val="5C0000"/>
      </a:hlink>
      <a:folHlink>
        <a:srgbClr val="EE0000"/>
      </a:folHlink>
    </a:clrScheme>
    <a:fontScheme name="khctbprz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2_nordridesign.com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.com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E0000"/>
        </a:accent1>
        <a:accent2>
          <a:srgbClr val="B80023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6001F"/>
        </a:accent6>
        <a:hlink>
          <a:srgbClr val="5C0000"/>
        </a:hlink>
        <a:folHlink>
          <a:srgbClr val="EE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22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华康俪金黑W8(P)</vt:lpstr>
      <vt:lpstr>思源黑体 CN Regular</vt:lpstr>
      <vt:lpstr>Arial</vt:lpstr>
      <vt:lpstr>Wingdings</vt:lpstr>
      <vt:lpstr>页面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小一</dc:creator>
  <cp:lastModifiedBy>dreamsummit</cp:lastModifiedBy>
  <cp:revision>83</cp:revision>
  <dcterms:created xsi:type="dcterms:W3CDTF">2021-06-07T06:45:00Z</dcterms:created>
  <dcterms:modified xsi:type="dcterms:W3CDTF">2025-11-19T01:25:22Z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E194C198B053420DBD6C06431D452C3F_13</vt:lpwstr>
  </property>
  <property fmtid="{D5CDD505-2E9C-101B-9397-08002B2CF9AE}" pid="3" name="KSOProductBuildVer">
    <vt:lpwstr>2052-12.1.0.19770</vt:lpwstr>
  </property>
</Properties>
</file>