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千图笔锋手写体" panose="00000500000000000000" pitchFamily="2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锐字真言体免费商用" panose="02010600030101010101" pitchFamily="2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2F44"/>
    <a:srgbClr val="FFCE21"/>
    <a:srgbClr val="C9503B"/>
    <a:srgbClr val="A00000"/>
    <a:srgbClr val="B63344"/>
    <a:srgbClr val="AE3744"/>
    <a:srgbClr val="90E4FE"/>
    <a:srgbClr val="DAFAD6"/>
    <a:srgbClr val="A1B4A0"/>
    <a:srgbClr val="01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_18846490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"/>
            <a:ext cx="9335770" cy="525335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_19837448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-635"/>
            <a:ext cx="933513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_19837448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-635"/>
            <a:ext cx="933513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_18846490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"/>
            <a:ext cx="9335770" cy="5253355"/>
          </a:xfrm>
          <a:prstGeom prst="rect">
            <a:avLst/>
          </a:prstGeom>
        </p:spPr>
      </p:pic>
      <p:pic>
        <p:nvPicPr>
          <p:cNvPr id="10" name="图片 9" descr="中国红砖墙和花砖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92455" y="-5080"/>
            <a:ext cx="2952750" cy="525335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solidFill>
            <a:srgbClr val="AE37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Grunge red background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129540" y="127635"/>
            <a:ext cx="429895" cy="433705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36333" y="1025843"/>
            <a:ext cx="7061200" cy="3197225"/>
            <a:chOff x="2704" y="1891"/>
            <a:chExt cx="11120" cy="5035"/>
          </a:xfrm>
        </p:grpSpPr>
        <p:sp>
          <p:nvSpPr>
            <p:cNvPr id="4" name="文本框 3"/>
            <p:cNvSpPr txBox="1"/>
            <p:nvPr/>
          </p:nvSpPr>
          <p:spPr>
            <a:xfrm>
              <a:off x="2704" y="1891"/>
              <a:ext cx="11120" cy="1596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4800" b="1" noProof="1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7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习近平法治思想中的</a:t>
              </a:r>
            </a:p>
          </p:txBody>
        </p:sp>
        <p:sp>
          <p:nvSpPr>
            <p:cNvPr id="5" name="矩形 4" descr="7b0a2020202022776f7264617274223a2022220a7d0a"/>
            <p:cNvSpPr/>
            <p:nvPr/>
          </p:nvSpPr>
          <p:spPr>
            <a:xfrm>
              <a:off x="2836" y="3579"/>
              <a:ext cx="10856" cy="3347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t">
              <a:spAutoFit/>
            </a:bodyPr>
            <a:lstStyle/>
            <a:p>
              <a:pPr algn="ctr"/>
              <a:r>
                <a:rPr lang="zh-CN" altLang="en-US" sz="13200" b="1">
                  <a:ln w="38100" cmpd="dbl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BB2F44"/>
                  </a:solidFill>
                  <a:effectLst>
                    <a:glow rad="114300">
                      <a:schemeClr val="bg1">
                        <a:alpha val="83000"/>
                      </a:schemeClr>
                    </a:glow>
                    <a:innerShdw dist="558800" dir="5400000">
                      <a:schemeClr val="bg1">
                        <a:alpha val="50000"/>
                      </a:schemeClr>
                    </a:innerShdw>
                  </a:effectLst>
                  <a:latin typeface="锐字真言体免费商用" panose="02010600030101010101" charset="-122"/>
                  <a:ea typeface="锐字真言体免费商用" panose="02010600030101010101" charset="-122"/>
                </a:rPr>
                <a:t>德治意蕴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],&quot;12&quot;:[25001869,25102784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千图笔锋手写体</vt:lpstr>
      <vt:lpstr>黑体</vt:lpstr>
      <vt:lpstr>思源宋体 CN</vt:lpstr>
      <vt:lpstr>Arial</vt:lpstr>
      <vt:lpstr>宋体</vt:lpstr>
      <vt:lpstr>锐字真言体免费商用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2813</cp:revision>
  <dcterms:created xsi:type="dcterms:W3CDTF">2019-01-24T00:58:00Z</dcterms:created>
  <dcterms:modified xsi:type="dcterms:W3CDTF">2025-12-04T04:10:36Z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882F85BE505B42E1BE46E7255721618D_13</vt:lpwstr>
  </property>
</Properties>
</file>