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1289" r:id="rId2"/>
  </p:sldIdLst>
  <p:sldSz cx="9334500" cy="5248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30003"/>
    <a:srgbClr val="C309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44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3B5C1-FC65-4984-89B1-42C3A37224A8}" type="datetimeFigureOut">
              <a:rPr lang="zh-CN" altLang="en-US" smtClean="0"/>
              <a:t>2025/11/21 Friday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9CCEE9-EB79-4DCB-AB96-7F6CCBB240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5350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1pPr>
    <a:lvl2pPr marL="349987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2pPr>
    <a:lvl3pPr marL="699973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3pPr>
    <a:lvl4pPr marL="1049960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4pPr>
    <a:lvl5pPr marL="1399946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5pPr>
    <a:lvl6pPr marL="1749933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6pPr>
    <a:lvl7pPr marL="2099920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7pPr>
    <a:lvl8pPr marL="2449906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8pPr>
    <a:lvl9pPr marL="2799893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38E234-A622-401D-9240-058C397D9D63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5054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7512" y="210176"/>
            <a:ext cx="2100263" cy="4478042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6725" y="210176"/>
            <a:ext cx="6145213" cy="447804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6725" y="4864375"/>
            <a:ext cx="2178050" cy="279422"/>
          </a:xfrm>
          <a:prstGeom prst="rect">
            <a:avLst/>
          </a:prstGeom>
        </p:spPr>
        <p:txBody>
          <a:bodyPr/>
          <a:lstStyle/>
          <a:p>
            <a:pPr defTabSz="699790">
              <a:defRPr/>
            </a:pPr>
            <a:fld id="{C34E402B-9921-40FA-8360-131077676729}" type="datetimeFigureOut">
              <a:rPr lang="en-US" sz="1224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699790">
                <a:defRPr/>
              </a:pPr>
              <a:t>11/21/2025</a:t>
            </a:fld>
            <a:endParaRPr lang="en-US" sz="1224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89288" y="4864375"/>
            <a:ext cx="2955925" cy="279422"/>
          </a:xfrm>
          <a:prstGeom prst="rect">
            <a:avLst/>
          </a:prstGeom>
        </p:spPr>
        <p:txBody>
          <a:bodyPr/>
          <a:lstStyle/>
          <a:p>
            <a:pPr algn="ctr" defTabSz="699790">
              <a:defRPr/>
            </a:pPr>
            <a:endParaRPr lang="en-US" sz="1224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89725" y="4864375"/>
            <a:ext cx="2178050" cy="279422"/>
          </a:xfrm>
          <a:prstGeom prst="rect">
            <a:avLst/>
          </a:prstGeom>
        </p:spPr>
        <p:txBody>
          <a:bodyPr/>
          <a:lstStyle/>
          <a:p>
            <a:pPr algn="r" defTabSz="699790">
              <a:defRPr/>
            </a:pPr>
            <a:fld id="{601EE9E8-4134-49B0-9AA7-3089E6521627}" type="slidenum">
              <a:rPr lang="en-US" sz="1224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algn="r" defTabSz="699790">
                <a:defRPr/>
              </a:pPr>
              <a:t>‹#›</a:t>
            </a:fld>
            <a:endParaRPr lang="en-US" sz="1224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19083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6721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5242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5" y="210175"/>
            <a:ext cx="8401050" cy="8747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6725" y="1224599"/>
            <a:ext cx="4122738" cy="3463619"/>
          </a:xfrm>
          <a:prstGeom prst="rect">
            <a:avLst/>
          </a:prstGeom>
        </p:spPr>
        <p:txBody>
          <a:bodyPr/>
          <a:lstStyle>
            <a:lvl1pPr>
              <a:defRPr sz="2858"/>
            </a:lvl1pPr>
            <a:lvl2pPr>
              <a:defRPr sz="2449"/>
            </a:lvl2pPr>
            <a:lvl3pPr>
              <a:defRPr sz="2040"/>
            </a:lvl3pPr>
            <a:lvl4pPr>
              <a:defRPr sz="1837"/>
            </a:lvl4pPr>
            <a:lvl5pPr>
              <a:defRPr sz="1837"/>
            </a:lvl5pPr>
            <a:lvl6pPr>
              <a:defRPr sz="1837"/>
            </a:lvl6pPr>
            <a:lvl7pPr>
              <a:defRPr sz="1837"/>
            </a:lvl7pPr>
            <a:lvl8pPr>
              <a:defRPr sz="1837"/>
            </a:lvl8pPr>
            <a:lvl9pPr>
              <a:defRPr sz="183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45037" y="1224599"/>
            <a:ext cx="4122738" cy="3463619"/>
          </a:xfrm>
          <a:prstGeom prst="rect">
            <a:avLst/>
          </a:prstGeom>
        </p:spPr>
        <p:txBody>
          <a:bodyPr/>
          <a:lstStyle>
            <a:lvl1pPr>
              <a:defRPr sz="2858"/>
            </a:lvl1pPr>
            <a:lvl2pPr>
              <a:defRPr sz="2449"/>
            </a:lvl2pPr>
            <a:lvl3pPr>
              <a:defRPr sz="2040"/>
            </a:lvl3pPr>
            <a:lvl4pPr>
              <a:defRPr sz="1837"/>
            </a:lvl4pPr>
            <a:lvl5pPr>
              <a:defRPr sz="1837"/>
            </a:lvl5pPr>
            <a:lvl6pPr>
              <a:defRPr sz="1837"/>
            </a:lvl6pPr>
            <a:lvl7pPr>
              <a:defRPr sz="1837"/>
            </a:lvl7pPr>
            <a:lvl8pPr>
              <a:defRPr sz="1837"/>
            </a:lvl8pPr>
            <a:lvl9pPr>
              <a:defRPr sz="183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6725" y="4864375"/>
            <a:ext cx="2178050" cy="279422"/>
          </a:xfrm>
          <a:prstGeom prst="rect">
            <a:avLst/>
          </a:prstGeom>
        </p:spPr>
        <p:txBody>
          <a:bodyPr/>
          <a:lstStyle/>
          <a:p>
            <a:pPr defTabSz="699790">
              <a:defRPr/>
            </a:pPr>
            <a:fld id="{C34E402B-9921-40FA-8360-131077676729}" type="datetimeFigureOut">
              <a:rPr lang="en-US" sz="1224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699790">
                <a:defRPr/>
              </a:pPr>
              <a:t>11/21/2025</a:t>
            </a:fld>
            <a:endParaRPr lang="en-US" sz="1224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89288" y="4864375"/>
            <a:ext cx="2955925" cy="279422"/>
          </a:xfrm>
          <a:prstGeom prst="rect">
            <a:avLst/>
          </a:prstGeom>
        </p:spPr>
        <p:txBody>
          <a:bodyPr/>
          <a:lstStyle/>
          <a:p>
            <a:pPr algn="ctr" defTabSz="699790">
              <a:defRPr/>
            </a:pPr>
            <a:endParaRPr lang="en-US" sz="1224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689725" y="4864375"/>
            <a:ext cx="2178050" cy="279422"/>
          </a:xfrm>
          <a:prstGeom prst="rect">
            <a:avLst/>
          </a:prstGeom>
        </p:spPr>
        <p:txBody>
          <a:bodyPr/>
          <a:lstStyle/>
          <a:p>
            <a:pPr algn="r" defTabSz="699790">
              <a:defRPr/>
            </a:pPr>
            <a:fld id="{601EE9E8-4134-49B0-9AA7-3089E6521627}" type="slidenum">
              <a:rPr lang="en-US" sz="1224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algn="r" defTabSz="699790">
                <a:defRPr/>
              </a:pPr>
              <a:t>‹#›</a:t>
            </a:fld>
            <a:endParaRPr lang="en-US" sz="1224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68613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5" y="210175"/>
            <a:ext cx="8401050" cy="8747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6726" y="1174788"/>
            <a:ext cx="4124358" cy="48959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49" b="1"/>
            </a:lvl1pPr>
            <a:lvl2pPr marL="466527" indent="0">
              <a:buNone/>
              <a:defRPr sz="2040" b="1"/>
            </a:lvl2pPr>
            <a:lvl3pPr marL="933054" indent="0">
              <a:buNone/>
              <a:defRPr sz="1837" b="1"/>
            </a:lvl3pPr>
            <a:lvl4pPr marL="1399581" indent="0">
              <a:buNone/>
              <a:defRPr sz="1634" b="1"/>
            </a:lvl4pPr>
            <a:lvl5pPr marL="1866108" indent="0">
              <a:buNone/>
              <a:defRPr sz="1634" b="1"/>
            </a:lvl5pPr>
            <a:lvl6pPr marL="2332634" indent="0">
              <a:buNone/>
              <a:defRPr sz="1634" b="1"/>
            </a:lvl6pPr>
            <a:lvl7pPr marL="2799161" indent="0">
              <a:buNone/>
              <a:defRPr sz="1634" b="1"/>
            </a:lvl7pPr>
            <a:lvl8pPr marL="3265688" indent="0">
              <a:buNone/>
              <a:defRPr sz="1634" b="1"/>
            </a:lvl8pPr>
            <a:lvl9pPr marL="3732215" indent="0">
              <a:buNone/>
              <a:defRPr sz="163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726" y="1664383"/>
            <a:ext cx="4124358" cy="3023833"/>
          </a:xfrm>
          <a:prstGeom prst="rect">
            <a:avLst/>
          </a:prstGeom>
        </p:spPr>
        <p:txBody>
          <a:bodyPr/>
          <a:lstStyle>
            <a:lvl1pPr>
              <a:defRPr sz="2449"/>
            </a:lvl1pPr>
            <a:lvl2pPr>
              <a:defRPr sz="2040"/>
            </a:lvl2pPr>
            <a:lvl3pPr>
              <a:defRPr sz="1837"/>
            </a:lvl3pPr>
            <a:lvl4pPr>
              <a:defRPr sz="1634"/>
            </a:lvl4pPr>
            <a:lvl5pPr>
              <a:defRPr sz="1634"/>
            </a:lvl5pPr>
            <a:lvl6pPr>
              <a:defRPr sz="1634"/>
            </a:lvl6pPr>
            <a:lvl7pPr>
              <a:defRPr sz="1634"/>
            </a:lvl7pPr>
            <a:lvl8pPr>
              <a:defRPr sz="1634"/>
            </a:lvl8pPr>
            <a:lvl9pPr>
              <a:defRPr sz="163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41801" y="1174788"/>
            <a:ext cx="4125978" cy="48959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49" b="1"/>
            </a:lvl1pPr>
            <a:lvl2pPr marL="466527" indent="0">
              <a:buNone/>
              <a:defRPr sz="2040" b="1"/>
            </a:lvl2pPr>
            <a:lvl3pPr marL="933054" indent="0">
              <a:buNone/>
              <a:defRPr sz="1837" b="1"/>
            </a:lvl3pPr>
            <a:lvl4pPr marL="1399581" indent="0">
              <a:buNone/>
              <a:defRPr sz="1634" b="1"/>
            </a:lvl4pPr>
            <a:lvl5pPr marL="1866108" indent="0">
              <a:buNone/>
              <a:defRPr sz="1634" b="1"/>
            </a:lvl5pPr>
            <a:lvl6pPr marL="2332634" indent="0">
              <a:buNone/>
              <a:defRPr sz="1634" b="1"/>
            </a:lvl6pPr>
            <a:lvl7pPr marL="2799161" indent="0">
              <a:buNone/>
              <a:defRPr sz="1634" b="1"/>
            </a:lvl7pPr>
            <a:lvl8pPr marL="3265688" indent="0">
              <a:buNone/>
              <a:defRPr sz="1634" b="1"/>
            </a:lvl8pPr>
            <a:lvl9pPr marL="3732215" indent="0">
              <a:buNone/>
              <a:defRPr sz="163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41801" y="1664383"/>
            <a:ext cx="4125978" cy="3023833"/>
          </a:xfrm>
          <a:prstGeom prst="rect">
            <a:avLst/>
          </a:prstGeom>
        </p:spPr>
        <p:txBody>
          <a:bodyPr/>
          <a:lstStyle>
            <a:lvl1pPr>
              <a:defRPr sz="2449"/>
            </a:lvl1pPr>
            <a:lvl2pPr>
              <a:defRPr sz="2040"/>
            </a:lvl2pPr>
            <a:lvl3pPr>
              <a:defRPr sz="1837"/>
            </a:lvl3pPr>
            <a:lvl4pPr>
              <a:defRPr sz="1634"/>
            </a:lvl4pPr>
            <a:lvl5pPr>
              <a:defRPr sz="1634"/>
            </a:lvl5pPr>
            <a:lvl6pPr>
              <a:defRPr sz="1634"/>
            </a:lvl6pPr>
            <a:lvl7pPr>
              <a:defRPr sz="1634"/>
            </a:lvl7pPr>
            <a:lvl8pPr>
              <a:defRPr sz="1634"/>
            </a:lvl8pPr>
            <a:lvl9pPr>
              <a:defRPr sz="163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66725" y="4864375"/>
            <a:ext cx="2178050" cy="279422"/>
          </a:xfrm>
          <a:prstGeom prst="rect">
            <a:avLst/>
          </a:prstGeom>
        </p:spPr>
        <p:txBody>
          <a:bodyPr/>
          <a:lstStyle/>
          <a:p>
            <a:pPr defTabSz="699790">
              <a:defRPr/>
            </a:pPr>
            <a:fld id="{C34E402B-9921-40FA-8360-131077676729}" type="datetimeFigureOut">
              <a:rPr lang="en-US" sz="1224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699790">
                <a:defRPr/>
              </a:pPr>
              <a:t>11/21/2025</a:t>
            </a:fld>
            <a:endParaRPr lang="en-US" sz="1224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89288" y="4864375"/>
            <a:ext cx="2955925" cy="279422"/>
          </a:xfrm>
          <a:prstGeom prst="rect">
            <a:avLst/>
          </a:prstGeom>
        </p:spPr>
        <p:txBody>
          <a:bodyPr/>
          <a:lstStyle/>
          <a:p>
            <a:pPr algn="ctr" defTabSz="699790">
              <a:defRPr/>
            </a:pPr>
            <a:endParaRPr lang="en-US" sz="1224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689725" y="4864375"/>
            <a:ext cx="2178050" cy="279422"/>
          </a:xfrm>
          <a:prstGeom prst="rect">
            <a:avLst/>
          </a:prstGeom>
        </p:spPr>
        <p:txBody>
          <a:bodyPr/>
          <a:lstStyle/>
          <a:p>
            <a:pPr algn="r" defTabSz="699790">
              <a:defRPr/>
            </a:pPr>
            <a:fld id="{601EE9E8-4134-49B0-9AA7-3089E6521627}" type="slidenum">
              <a:rPr lang="en-US" sz="1224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algn="r" defTabSz="699790">
                <a:defRPr/>
              </a:pPr>
              <a:t>‹#›</a:t>
            </a:fld>
            <a:endParaRPr lang="en-US" sz="1224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61444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5" y="210175"/>
            <a:ext cx="8401050" cy="8747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66725" y="4864375"/>
            <a:ext cx="2178050" cy="279422"/>
          </a:xfrm>
          <a:prstGeom prst="rect">
            <a:avLst/>
          </a:prstGeom>
        </p:spPr>
        <p:txBody>
          <a:bodyPr/>
          <a:lstStyle/>
          <a:p>
            <a:pPr defTabSz="699790">
              <a:defRPr/>
            </a:pPr>
            <a:fld id="{C34E402B-9921-40FA-8360-131077676729}" type="datetimeFigureOut">
              <a:rPr lang="en-US" sz="1224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699790">
                <a:defRPr/>
              </a:pPr>
              <a:t>11/21/2025</a:t>
            </a:fld>
            <a:endParaRPr lang="en-US" sz="1224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89288" y="4864375"/>
            <a:ext cx="2955925" cy="279422"/>
          </a:xfrm>
          <a:prstGeom prst="rect">
            <a:avLst/>
          </a:prstGeom>
        </p:spPr>
        <p:txBody>
          <a:bodyPr/>
          <a:lstStyle/>
          <a:p>
            <a:pPr algn="ctr" defTabSz="699790">
              <a:defRPr/>
            </a:pPr>
            <a:endParaRPr lang="en-US" sz="1224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89725" y="4864375"/>
            <a:ext cx="2178050" cy="279422"/>
          </a:xfrm>
          <a:prstGeom prst="rect">
            <a:avLst/>
          </a:prstGeom>
        </p:spPr>
        <p:txBody>
          <a:bodyPr/>
          <a:lstStyle/>
          <a:p>
            <a:pPr algn="r" defTabSz="699790">
              <a:defRPr/>
            </a:pPr>
            <a:fld id="{601EE9E8-4134-49B0-9AA7-3089E6521627}" type="slidenum">
              <a:rPr lang="en-US" sz="1224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algn="r" defTabSz="699790">
                <a:defRPr/>
              </a:pPr>
              <a:t>‹#›</a:t>
            </a:fld>
            <a:endParaRPr lang="en-US" sz="1224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031587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66725" y="4864375"/>
            <a:ext cx="2178050" cy="279422"/>
          </a:xfrm>
          <a:prstGeom prst="rect">
            <a:avLst/>
          </a:prstGeom>
        </p:spPr>
        <p:txBody>
          <a:bodyPr/>
          <a:lstStyle/>
          <a:p>
            <a:pPr defTabSz="699790">
              <a:defRPr/>
            </a:pPr>
            <a:fld id="{C34E402B-9921-40FA-8360-131077676729}" type="datetimeFigureOut">
              <a:rPr lang="en-US" sz="1224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699790">
                <a:defRPr/>
              </a:pPr>
              <a:t>11/21/2025</a:t>
            </a:fld>
            <a:endParaRPr lang="en-US" sz="1224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89288" y="4864375"/>
            <a:ext cx="2955925" cy="279422"/>
          </a:xfrm>
          <a:prstGeom prst="rect">
            <a:avLst/>
          </a:prstGeom>
        </p:spPr>
        <p:txBody>
          <a:bodyPr/>
          <a:lstStyle/>
          <a:p>
            <a:pPr algn="ctr" defTabSz="699790">
              <a:defRPr/>
            </a:pPr>
            <a:endParaRPr lang="en-US" sz="1224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89725" y="4864375"/>
            <a:ext cx="2178050" cy="279422"/>
          </a:xfrm>
          <a:prstGeom prst="rect">
            <a:avLst/>
          </a:prstGeom>
        </p:spPr>
        <p:txBody>
          <a:bodyPr/>
          <a:lstStyle/>
          <a:p>
            <a:pPr algn="r" defTabSz="699790">
              <a:defRPr/>
            </a:pPr>
            <a:fld id="{601EE9E8-4134-49B0-9AA7-3089E6521627}" type="slidenum">
              <a:rPr lang="en-US" sz="1224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algn="r" defTabSz="699790">
                <a:defRPr/>
              </a:pPr>
              <a:t>‹#›</a:t>
            </a:fld>
            <a:endParaRPr lang="en-US" sz="1224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620518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7" y="208959"/>
            <a:ext cx="3070986" cy="889292"/>
          </a:xfrm>
          <a:prstGeom prst="rect">
            <a:avLst/>
          </a:prstGeom>
        </p:spPr>
        <p:txBody>
          <a:bodyPr anchor="b"/>
          <a:lstStyle>
            <a:lvl1pPr algn="l">
              <a:defRPr sz="204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9530" y="208962"/>
            <a:ext cx="5218245" cy="4479257"/>
          </a:xfrm>
          <a:prstGeom prst="rect">
            <a:avLst/>
          </a:prstGeom>
        </p:spPr>
        <p:txBody>
          <a:bodyPr/>
          <a:lstStyle>
            <a:lvl1pPr>
              <a:defRPr sz="3264"/>
            </a:lvl1pPr>
            <a:lvl2pPr>
              <a:defRPr sz="2858"/>
            </a:lvl2pPr>
            <a:lvl3pPr>
              <a:defRPr sz="2449"/>
            </a:lvl3pPr>
            <a:lvl4pPr>
              <a:defRPr sz="2040"/>
            </a:lvl4pPr>
            <a:lvl5pPr>
              <a:defRPr sz="2040"/>
            </a:lvl5pPr>
            <a:lvl6pPr>
              <a:defRPr sz="2040"/>
            </a:lvl6pPr>
            <a:lvl7pPr>
              <a:defRPr sz="2040"/>
            </a:lvl7pPr>
            <a:lvl8pPr>
              <a:defRPr sz="2040"/>
            </a:lvl8pPr>
            <a:lvl9pPr>
              <a:defRPr sz="2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6727" y="1098253"/>
            <a:ext cx="3070986" cy="35899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27"/>
            </a:lvl1pPr>
            <a:lvl2pPr marL="466527" indent="0">
              <a:buNone/>
              <a:defRPr sz="1224"/>
            </a:lvl2pPr>
            <a:lvl3pPr marL="933054" indent="0">
              <a:buNone/>
              <a:defRPr sz="1022"/>
            </a:lvl3pPr>
            <a:lvl4pPr marL="1399581" indent="0">
              <a:buNone/>
              <a:defRPr sz="918"/>
            </a:lvl4pPr>
            <a:lvl5pPr marL="1866108" indent="0">
              <a:buNone/>
              <a:defRPr sz="918"/>
            </a:lvl5pPr>
            <a:lvl6pPr marL="2332634" indent="0">
              <a:buNone/>
              <a:defRPr sz="918"/>
            </a:lvl6pPr>
            <a:lvl7pPr marL="2799161" indent="0">
              <a:buNone/>
              <a:defRPr sz="918"/>
            </a:lvl7pPr>
            <a:lvl8pPr marL="3265688" indent="0">
              <a:buNone/>
              <a:defRPr sz="918"/>
            </a:lvl8pPr>
            <a:lvl9pPr marL="3732215" indent="0">
              <a:buNone/>
              <a:defRPr sz="91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6725" y="4864375"/>
            <a:ext cx="2178050" cy="279422"/>
          </a:xfrm>
          <a:prstGeom prst="rect">
            <a:avLst/>
          </a:prstGeom>
        </p:spPr>
        <p:txBody>
          <a:bodyPr/>
          <a:lstStyle/>
          <a:p>
            <a:pPr defTabSz="699790">
              <a:defRPr/>
            </a:pPr>
            <a:fld id="{C34E402B-9921-40FA-8360-131077676729}" type="datetimeFigureOut">
              <a:rPr lang="en-US" sz="1224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699790">
                <a:defRPr/>
              </a:pPr>
              <a:t>11/21/2025</a:t>
            </a:fld>
            <a:endParaRPr lang="en-US" sz="1224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89288" y="4864375"/>
            <a:ext cx="2955925" cy="279422"/>
          </a:xfrm>
          <a:prstGeom prst="rect">
            <a:avLst/>
          </a:prstGeom>
        </p:spPr>
        <p:txBody>
          <a:bodyPr/>
          <a:lstStyle/>
          <a:p>
            <a:pPr algn="ctr" defTabSz="699790">
              <a:defRPr/>
            </a:pPr>
            <a:endParaRPr lang="en-US" sz="1224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689725" y="4864375"/>
            <a:ext cx="2178050" cy="279422"/>
          </a:xfrm>
          <a:prstGeom prst="rect">
            <a:avLst/>
          </a:prstGeom>
        </p:spPr>
        <p:txBody>
          <a:bodyPr/>
          <a:lstStyle/>
          <a:p>
            <a:pPr algn="r" defTabSz="699790">
              <a:defRPr/>
            </a:pPr>
            <a:fld id="{601EE9E8-4134-49B0-9AA7-3089E6521627}" type="slidenum">
              <a:rPr lang="en-US" sz="1224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algn="r" defTabSz="699790">
                <a:defRPr/>
              </a:pPr>
              <a:t>‹#›</a:t>
            </a:fld>
            <a:endParaRPr lang="en-US" sz="1224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99742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9627" y="3673794"/>
            <a:ext cx="5600700" cy="433713"/>
          </a:xfrm>
          <a:prstGeom prst="rect">
            <a:avLst/>
          </a:prstGeom>
        </p:spPr>
        <p:txBody>
          <a:bodyPr anchor="b"/>
          <a:lstStyle>
            <a:lvl1pPr algn="l">
              <a:defRPr sz="204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9627" y="468943"/>
            <a:ext cx="5600700" cy="31489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64"/>
            </a:lvl1pPr>
            <a:lvl2pPr marL="466527" indent="0">
              <a:buNone/>
              <a:defRPr sz="2858"/>
            </a:lvl2pPr>
            <a:lvl3pPr marL="933054" indent="0">
              <a:buNone/>
              <a:defRPr sz="2449"/>
            </a:lvl3pPr>
            <a:lvl4pPr marL="1399581" indent="0">
              <a:buNone/>
              <a:defRPr sz="2040"/>
            </a:lvl4pPr>
            <a:lvl5pPr marL="1866108" indent="0">
              <a:buNone/>
              <a:defRPr sz="2040"/>
            </a:lvl5pPr>
            <a:lvl6pPr marL="2332634" indent="0">
              <a:buNone/>
              <a:defRPr sz="2040"/>
            </a:lvl6pPr>
            <a:lvl7pPr marL="2799161" indent="0">
              <a:buNone/>
              <a:defRPr sz="2040"/>
            </a:lvl7pPr>
            <a:lvl8pPr marL="3265688" indent="0">
              <a:buNone/>
              <a:defRPr sz="2040"/>
            </a:lvl8pPr>
            <a:lvl9pPr marL="3732215" indent="0">
              <a:buNone/>
              <a:defRPr sz="204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9627" y="4107506"/>
            <a:ext cx="5600700" cy="6159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27"/>
            </a:lvl1pPr>
            <a:lvl2pPr marL="466527" indent="0">
              <a:buNone/>
              <a:defRPr sz="1224"/>
            </a:lvl2pPr>
            <a:lvl3pPr marL="933054" indent="0">
              <a:buNone/>
              <a:defRPr sz="1022"/>
            </a:lvl3pPr>
            <a:lvl4pPr marL="1399581" indent="0">
              <a:buNone/>
              <a:defRPr sz="918"/>
            </a:lvl4pPr>
            <a:lvl5pPr marL="1866108" indent="0">
              <a:buNone/>
              <a:defRPr sz="918"/>
            </a:lvl5pPr>
            <a:lvl6pPr marL="2332634" indent="0">
              <a:buNone/>
              <a:defRPr sz="918"/>
            </a:lvl6pPr>
            <a:lvl7pPr marL="2799161" indent="0">
              <a:buNone/>
              <a:defRPr sz="918"/>
            </a:lvl7pPr>
            <a:lvl8pPr marL="3265688" indent="0">
              <a:buNone/>
              <a:defRPr sz="918"/>
            </a:lvl8pPr>
            <a:lvl9pPr marL="3732215" indent="0">
              <a:buNone/>
              <a:defRPr sz="91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6725" y="4864375"/>
            <a:ext cx="2178050" cy="279422"/>
          </a:xfrm>
          <a:prstGeom prst="rect">
            <a:avLst/>
          </a:prstGeom>
        </p:spPr>
        <p:txBody>
          <a:bodyPr/>
          <a:lstStyle/>
          <a:p>
            <a:pPr defTabSz="699790">
              <a:defRPr/>
            </a:pPr>
            <a:fld id="{C34E402B-9921-40FA-8360-131077676729}" type="datetimeFigureOut">
              <a:rPr lang="en-US" sz="1224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699790">
                <a:defRPr/>
              </a:pPr>
              <a:t>11/21/2025</a:t>
            </a:fld>
            <a:endParaRPr lang="en-US" sz="1224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89288" y="4864375"/>
            <a:ext cx="2955925" cy="279422"/>
          </a:xfrm>
          <a:prstGeom prst="rect">
            <a:avLst/>
          </a:prstGeom>
        </p:spPr>
        <p:txBody>
          <a:bodyPr/>
          <a:lstStyle/>
          <a:p>
            <a:pPr algn="ctr" defTabSz="699790">
              <a:defRPr/>
            </a:pPr>
            <a:endParaRPr lang="en-US" sz="1224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689725" y="4864375"/>
            <a:ext cx="2178050" cy="279422"/>
          </a:xfrm>
          <a:prstGeom prst="rect">
            <a:avLst/>
          </a:prstGeom>
        </p:spPr>
        <p:txBody>
          <a:bodyPr/>
          <a:lstStyle/>
          <a:p>
            <a:pPr algn="r" defTabSz="699790">
              <a:defRPr/>
            </a:pPr>
            <a:fld id="{601EE9E8-4134-49B0-9AA7-3089E6521627}" type="slidenum">
              <a:rPr lang="en-US" sz="1224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algn="r" defTabSz="699790">
                <a:defRPr/>
              </a:pPr>
              <a:t>‹#›</a:t>
            </a:fld>
            <a:endParaRPr lang="en-US" sz="1224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83892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5" y="210175"/>
            <a:ext cx="8401050" cy="8747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6725" y="1224599"/>
            <a:ext cx="8401050" cy="346361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6725" y="4864375"/>
            <a:ext cx="2178050" cy="279422"/>
          </a:xfrm>
          <a:prstGeom prst="rect">
            <a:avLst/>
          </a:prstGeom>
        </p:spPr>
        <p:txBody>
          <a:bodyPr/>
          <a:lstStyle/>
          <a:p>
            <a:pPr defTabSz="699790">
              <a:defRPr/>
            </a:pPr>
            <a:fld id="{C34E402B-9921-40FA-8360-131077676729}" type="datetimeFigureOut">
              <a:rPr lang="en-US" sz="1224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699790">
                <a:defRPr/>
              </a:pPr>
              <a:t>11/21/2025</a:t>
            </a:fld>
            <a:endParaRPr lang="en-US" sz="1224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89288" y="4864375"/>
            <a:ext cx="2955925" cy="279422"/>
          </a:xfrm>
          <a:prstGeom prst="rect">
            <a:avLst/>
          </a:prstGeom>
        </p:spPr>
        <p:txBody>
          <a:bodyPr/>
          <a:lstStyle/>
          <a:p>
            <a:pPr algn="ctr" defTabSz="699790">
              <a:defRPr/>
            </a:pPr>
            <a:endParaRPr lang="en-US" sz="1224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89725" y="4864375"/>
            <a:ext cx="2178050" cy="279422"/>
          </a:xfrm>
          <a:prstGeom prst="rect">
            <a:avLst/>
          </a:prstGeom>
        </p:spPr>
        <p:txBody>
          <a:bodyPr/>
          <a:lstStyle/>
          <a:p>
            <a:pPr algn="r" defTabSz="699790">
              <a:defRPr/>
            </a:pPr>
            <a:fld id="{601EE9E8-4134-49B0-9AA7-3089E6521627}" type="slidenum">
              <a:rPr lang="en-US" sz="1224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algn="r" defTabSz="699790">
                <a:defRPr/>
              </a:pPr>
              <a:t>‹#›</a:t>
            </a:fld>
            <a:endParaRPr lang="en-US" sz="1224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25160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6780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  <p:txStyles>
    <p:titleStyle>
      <a:lvl1pPr algn="ctr" defTabSz="933054" rtl="0" eaLnBrk="1" latinLnBrk="0" hangingPunct="1">
        <a:spcBef>
          <a:spcPct val="0"/>
        </a:spcBef>
        <a:buNone/>
        <a:defRPr sz="44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9895" indent="-349895" algn="l" defTabSz="933054" rtl="0" eaLnBrk="1" latinLnBrk="0" hangingPunct="1">
        <a:spcBef>
          <a:spcPct val="20000"/>
        </a:spcBef>
        <a:buFont typeface="Arial" panose="020B0604020202020204" pitchFamily="34" charset="0"/>
        <a:buChar char="•"/>
        <a:defRPr sz="3264" kern="1200">
          <a:solidFill>
            <a:schemeClr val="tx1"/>
          </a:solidFill>
          <a:latin typeface="+mn-lt"/>
          <a:ea typeface="+mn-ea"/>
          <a:cs typeface="+mn-cs"/>
        </a:defRPr>
      </a:lvl1pPr>
      <a:lvl2pPr marL="758106" indent="-291579" algn="l" defTabSz="933054" rtl="0" eaLnBrk="1" latinLnBrk="0" hangingPunct="1">
        <a:spcBef>
          <a:spcPct val="20000"/>
        </a:spcBef>
        <a:buFont typeface="Arial" panose="020B0604020202020204" pitchFamily="34" charset="0"/>
        <a:buChar char="–"/>
        <a:defRPr sz="2858" kern="1200">
          <a:solidFill>
            <a:schemeClr val="tx1"/>
          </a:solidFill>
          <a:latin typeface="+mn-lt"/>
          <a:ea typeface="+mn-ea"/>
          <a:cs typeface="+mn-cs"/>
        </a:defRPr>
      </a:lvl2pPr>
      <a:lvl3pPr marL="1166317" indent="-233263" algn="l" defTabSz="933054" rtl="0" eaLnBrk="1" latinLnBrk="0" hangingPunct="1">
        <a:spcBef>
          <a:spcPct val="20000"/>
        </a:spcBef>
        <a:buFont typeface="Arial" panose="020B0604020202020204" pitchFamily="34" charset="0"/>
        <a:buChar char="•"/>
        <a:defRPr sz="2449" kern="1200">
          <a:solidFill>
            <a:schemeClr val="tx1"/>
          </a:solidFill>
          <a:latin typeface="+mn-lt"/>
          <a:ea typeface="+mn-ea"/>
          <a:cs typeface="+mn-cs"/>
        </a:defRPr>
      </a:lvl3pPr>
      <a:lvl4pPr marL="1632844" indent="-233263" algn="l" defTabSz="933054" rtl="0" eaLnBrk="1" latinLnBrk="0" hangingPunct="1">
        <a:spcBef>
          <a:spcPct val="20000"/>
        </a:spcBef>
        <a:buFont typeface="Arial" panose="020B0604020202020204" pitchFamily="34" charset="0"/>
        <a:buChar char="–"/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099371" indent="-233263" algn="l" defTabSz="933054" rtl="0" eaLnBrk="1" latinLnBrk="0" hangingPunct="1">
        <a:spcBef>
          <a:spcPct val="20000"/>
        </a:spcBef>
        <a:buFont typeface="Arial" panose="020B0604020202020204" pitchFamily="34" charset="0"/>
        <a:buChar char="»"/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565898" indent="-233263" algn="l" defTabSz="93305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032425" indent="-233263" algn="l" defTabSz="93305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498952" indent="-233263" algn="l" defTabSz="93305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3965478" indent="-233263" algn="l" defTabSz="93305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3054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1pPr>
      <a:lvl2pPr marL="466527" algn="l" defTabSz="933054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2pPr>
      <a:lvl3pPr marL="933054" algn="l" defTabSz="933054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3pPr>
      <a:lvl4pPr marL="1399581" algn="l" defTabSz="933054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4pPr>
      <a:lvl5pPr marL="1866108" algn="l" defTabSz="933054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5pPr>
      <a:lvl6pPr marL="2332634" algn="l" defTabSz="933054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6pPr>
      <a:lvl7pPr marL="2799161" algn="l" defTabSz="933054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7pPr>
      <a:lvl8pPr marL="3265688" algn="l" defTabSz="933054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8pPr>
      <a:lvl9pPr marL="3732215" algn="l" defTabSz="933054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288117" y="3343719"/>
            <a:ext cx="4801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99790"/>
            <a:r>
              <a:rPr kumimoji="1" lang="zh-CN" altLang="en-US" sz="2400" dirty="0">
                <a:solidFill>
                  <a:srgbClr val="FFBF53">
                    <a:lumMod val="40000"/>
                    <a:lumOff val="6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sym typeface="Arial" panose="020B0604020202020204" pitchFamily="34" charset="0"/>
              </a:rPr>
              <a:t>学习贯彻党的二十届四中全会精神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363621" y="1193553"/>
            <a:ext cx="6607258" cy="14305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699790">
              <a:lnSpc>
                <a:spcPct val="130000"/>
              </a:lnSpc>
            </a:pPr>
            <a:r>
              <a:rPr lang="zh-CN" altLang="en-US" sz="3600" b="1" spc="240" dirty="0">
                <a:solidFill>
                  <a:srgbClr val="FFBF53">
                    <a:lumMod val="40000"/>
                    <a:lumOff val="6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sym typeface="Arial" panose="020B0604020202020204" pitchFamily="34" charset="0"/>
              </a:rPr>
              <a:t>擘画“十五五”</a:t>
            </a:r>
            <a:endParaRPr lang="en-US" altLang="zh-CN" sz="3600" b="1" spc="240" dirty="0">
              <a:solidFill>
                <a:srgbClr val="FFBF53">
                  <a:lumMod val="40000"/>
                  <a:lumOff val="60000"/>
                </a:srgbClr>
              </a:solidFill>
              <a:latin typeface="黑体" panose="02010609060101010101" pitchFamily="49" charset="-122"/>
              <a:ea typeface="黑体" panose="02010609060101010101" pitchFamily="49" charset="-122"/>
              <a:sym typeface="Arial" panose="020B0604020202020204" pitchFamily="34" charset="0"/>
            </a:endParaRPr>
          </a:p>
          <a:p>
            <a:pPr algn="ctr" defTabSz="699790">
              <a:lnSpc>
                <a:spcPct val="130000"/>
              </a:lnSpc>
            </a:pPr>
            <a:r>
              <a:rPr lang="zh-CN" altLang="en-US" sz="3600" b="1" spc="240" dirty="0">
                <a:solidFill>
                  <a:srgbClr val="FFBF53">
                    <a:lumMod val="40000"/>
                    <a:lumOff val="6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sym typeface="Arial" panose="020B0604020202020204" pitchFamily="34" charset="0"/>
              </a:rPr>
              <a:t>谱写中国式现代化建设新答卷</a:t>
            </a: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143A287C-BD54-CDA4-8520-C04367E9BDE2}"/>
              </a:ext>
            </a:extLst>
          </p:cNvPr>
          <p:cNvGrpSpPr/>
          <p:nvPr/>
        </p:nvGrpSpPr>
        <p:grpSpPr>
          <a:xfrm>
            <a:off x="1518584" y="2785247"/>
            <a:ext cx="6435967" cy="397362"/>
            <a:chOff x="2544756" y="1491630"/>
            <a:chExt cx="4131723" cy="255096"/>
          </a:xfrm>
          <a:solidFill>
            <a:srgbClr val="FED59B"/>
          </a:solidFill>
        </p:grpSpPr>
        <p:grpSp>
          <p:nvGrpSpPr>
            <p:cNvPr id="7" name="组合 6">
              <a:extLst>
                <a:ext uri="{FF2B5EF4-FFF2-40B4-BE49-F238E27FC236}">
                  <a16:creationId xmlns:a16="http://schemas.microsoft.com/office/drawing/2014/main" id="{04DBEB7A-E4E3-F102-3E5E-EB10A730A815}"/>
                </a:ext>
              </a:extLst>
            </p:cNvPr>
            <p:cNvGrpSpPr/>
            <p:nvPr/>
          </p:nvGrpSpPr>
          <p:grpSpPr>
            <a:xfrm>
              <a:off x="4118171" y="1491630"/>
              <a:ext cx="887762" cy="255096"/>
              <a:chOff x="3965502" y="1879809"/>
              <a:chExt cx="1193100" cy="342834"/>
            </a:xfrm>
            <a:grpFill/>
          </p:grpSpPr>
          <p:sp>
            <p:nvSpPr>
              <p:cNvPr id="11" name="dark-star-shape_15445">
                <a:extLst>
                  <a:ext uri="{FF2B5EF4-FFF2-40B4-BE49-F238E27FC236}">
                    <a16:creationId xmlns:a16="http://schemas.microsoft.com/office/drawing/2014/main" id="{12D05BEF-EB93-2016-693B-87A1408A6509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391609" y="1879809"/>
                <a:ext cx="360781" cy="342834"/>
              </a:xfrm>
              <a:custGeom>
                <a:avLst/>
                <a:gdLst>
                  <a:gd name="T0" fmla="*/ 374 w 723"/>
                  <a:gd name="T1" fmla="*/ 21 h 688"/>
                  <a:gd name="T2" fmla="*/ 425 w 723"/>
                  <a:gd name="T3" fmla="*/ 232 h 688"/>
                  <a:gd name="T4" fmla="*/ 477 w 723"/>
                  <a:gd name="T5" fmla="*/ 270 h 688"/>
                  <a:gd name="T6" fmla="*/ 698 w 723"/>
                  <a:gd name="T7" fmla="*/ 256 h 688"/>
                  <a:gd name="T8" fmla="*/ 706 w 723"/>
                  <a:gd name="T9" fmla="*/ 280 h 688"/>
                  <a:gd name="T10" fmla="*/ 524 w 723"/>
                  <a:gd name="T11" fmla="*/ 388 h 688"/>
                  <a:gd name="T12" fmla="*/ 504 w 723"/>
                  <a:gd name="T13" fmla="*/ 450 h 688"/>
                  <a:gd name="T14" fmla="*/ 582 w 723"/>
                  <a:gd name="T15" fmla="*/ 661 h 688"/>
                  <a:gd name="T16" fmla="*/ 562 w 723"/>
                  <a:gd name="T17" fmla="*/ 675 h 688"/>
                  <a:gd name="T18" fmla="*/ 394 w 723"/>
                  <a:gd name="T19" fmla="*/ 527 h 688"/>
                  <a:gd name="T20" fmla="*/ 329 w 723"/>
                  <a:gd name="T21" fmla="*/ 527 h 688"/>
                  <a:gd name="T22" fmla="*/ 161 w 723"/>
                  <a:gd name="T23" fmla="*/ 675 h 688"/>
                  <a:gd name="T24" fmla="*/ 141 w 723"/>
                  <a:gd name="T25" fmla="*/ 661 h 688"/>
                  <a:gd name="T26" fmla="*/ 219 w 723"/>
                  <a:gd name="T27" fmla="*/ 450 h 688"/>
                  <a:gd name="T28" fmla="*/ 199 w 723"/>
                  <a:gd name="T29" fmla="*/ 388 h 688"/>
                  <a:gd name="T30" fmla="*/ 17 w 723"/>
                  <a:gd name="T31" fmla="*/ 280 h 688"/>
                  <a:gd name="T32" fmla="*/ 25 w 723"/>
                  <a:gd name="T33" fmla="*/ 256 h 688"/>
                  <a:gd name="T34" fmla="*/ 246 w 723"/>
                  <a:gd name="T35" fmla="*/ 270 h 688"/>
                  <a:gd name="T36" fmla="*/ 298 w 723"/>
                  <a:gd name="T37" fmla="*/ 232 h 688"/>
                  <a:gd name="T38" fmla="*/ 349 w 723"/>
                  <a:gd name="T39" fmla="*/ 21 h 688"/>
                  <a:gd name="T40" fmla="*/ 374 w 723"/>
                  <a:gd name="T41" fmla="*/ 21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723" h="688">
                    <a:moveTo>
                      <a:pt x="374" y="21"/>
                    </a:moveTo>
                    <a:lnTo>
                      <a:pt x="425" y="232"/>
                    </a:lnTo>
                    <a:cubicBezTo>
                      <a:pt x="431" y="253"/>
                      <a:pt x="455" y="270"/>
                      <a:pt x="477" y="270"/>
                    </a:cubicBezTo>
                    <a:lnTo>
                      <a:pt x="698" y="256"/>
                    </a:lnTo>
                    <a:cubicBezTo>
                      <a:pt x="720" y="256"/>
                      <a:pt x="723" y="267"/>
                      <a:pt x="706" y="280"/>
                    </a:cubicBezTo>
                    <a:lnTo>
                      <a:pt x="524" y="388"/>
                    </a:lnTo>
                    <a:cubicBezTo>
                      <a:pt x="506" y="401"/>
                      <a:pt x="497" y="429"/>
                      <a:pt x="504" y="450"/>
                    </a:cubicBezTo>
                    <a:lnTo>
                      <a:pt x="582" y="661"/>
                    </a:lnTo>
                    <a:cubicBezTo>
                      <a:pt x="589" y="682"/>
                      <a:pt x="580" y="688"/>
                      <a:pt x="562" y="675"/>
                    </a:cubicBezTo>
                    <a:lnTo>
                      <a:pt x="394" y="527"/>
                    </a:lnTo>
                    <a:cubicBezTo>
                      <a:pt x="376" y="514"/>
                      <a:pt x="347" y="514"/>
                      <a:pt x="329" y="527"/>
                    </a:cubicBezTo>
                    <a:lnTo>
                      <a:pt x="161" y="675"/>
                    </a:lnTo>
                    <a:cubicBezTo>
                      <a:pt x="143" y="688"/>
                      <a:pt x="134" y="682"/>
                      <a:pt x="141" y="661"/>
                    </a:cubicBezTo>
                    <a:lnTo>
                      <a:pt x="219" y="450"/>
                    </a:lnTo>
                    <a:cubicBezTo>
                      <a:pt x="226" y="429"/>
                      <a:pt x="217" y="401"/>
                      <a:pt x="199" y="388"/>
                    </a:cubicBezTo>
                    <a:lnTo>
                      <a:pt x="17" y="280"/>
                    </a:lnTo>
                    <a:cubicBezTo>
                      <a:pt x="0" y="267"/>
                      <a:pt x="3" y="256"/>
                      <a:pt x="25" y="256"/>
                    </a:cubicBezTo>
                    <a:lnTo>
                      <a:pt x="246" y="270"/>
                    </a:lnTo>
                    <a:cubicBezTo>
                      <a:pt x="268" y="270"/>
                      <a:pt x="291" y="253"/>
                      <a:pt x="298" y="232"/>
                    </a:cubicBezTo>
                    <a:lnTo>
                      <a:pt x="349" y="21"/>
                    </a:lnTo>
                    <a:cubicBezTo>
                      <a:pt x="356" y="0"/>
                      <a:pt x="367" y="0"/>
                      <a:pt x="374" y="2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endParaRPr lang="zh-CN" altLang="en-US">
                  <a:cs typeface="+mn-ea"/>
                </a:endParaRPr>
              </a:p>
            </p:txBody>
          </p:sp>
          <p:sp>
            <p:nvSpPr>
              <p:cNvPr id="12" name="dark-star-shape_15445">
                <a:extLst>
                  <a:ext uri="{FF2B5EF4-FFF2-40B4-BE49-F238E27FC236}">
                    <a16:creationId xmlns:a16="http://schemas.microsoft.com/office/drawing/2014/main" id="{2EACD5DA-F755-CAEB-7FCB-9C30C7AA0743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771621" y="1951407"/>
                <a:ext cx="210089" cy="199638"/>
              </a:xfrm>
              <a:custGeom>
                <a:avLst/>
                <a:gdLst>
                  <a:gd name="T0" fmla="*/ 374 w 723"/>
                  <a:gd name="T1" fmla="*/ 21 h 688"/>
                  <a:gd name="T2" fmla="*/ 425 w 723"/>
                  <a:gd name="T3" fmla="*/ 232 h 688"/>
                  <a:gd name="T4" fmla="*/ 477 w 723"/>
                  <a:gd name="T5" fmla="*/ 270 h 688"/>
                  <a:gd name="T6" fmla="*/ 698 w 723"/>
                  <a:gd name="T7" fmla="*/ 256 h 688"/>
                  <a:gd name="T8" fmla="*/ 706 w 723"/>
                  <a:gd name="T9" fmla="*/ 280 h 688"/>
                  <a:gd name="T10" fmla="*/ 524 w 723"/>
                  <a:gd name="T11" fmla="*/ 388 h 688"/>
                  <a:gd name="T12" fmla="*/ 504 w 723"/>
                  <a:gd name="T13" fmla="*/ 450 h 688"/>
                  <a:gd name="T14" fmla="*/ 582 w 723"/>
                  <a:gd name="T15" fmla="*/ 661 h 688"/>
                  <a:gd name="T16" fmla="*/ 562 w 723"/>
                  <a:gd name="T17" fmla="*/ 675 h 688"/>
                  <a:gd name="T18" fmla="*/ 394 w 723"/>
                  <a:gd name="T19" fmla="*/ 527 h 688"/>
                  <a:gd name="T20" fmla="*/ 329 w 723"/>
                  <a:gd name="T21" fmla="*/ 527 h 688"/>
                  <a:gd name="T22" fmla="*/ 161 w 723"/>
                  <a:gd name="T23" fmla="*/ 675 h 688"/>
                  <a:gd name="T24" fmla="*/ 141 w 723"/>
                  <a:gd name="T25" fmla="*/ 661 h 688"/>
                  <a:gd name="T26" fmla="*/ 219 w 723"/>
                  <a:gd name="T27" fmla="*/ 450 h 688"/>
                  <a:gd name="T28" fmla="*/ 199 w 723"/>
                  <a:gd name="T29" fmla="*/ 388 h 688"/>
                  <a:gd name="T30" fmla="*/ 17 w 723"/>
                  <a:gd name="T31" fmla="*/ 280 h 688"/>
                  <a:gd name="T32" fmla="*/ 25 w 723"/>
                  <a:gd name="T33" fmla="*/ 256 h 688"/>
                  <a:gd name="T34" fmla="*/ 246 w 723"/>
                  <a:gd name="T35" fmla="*/ 270 h 688"/>
                  <a:gd name="T36" fmla="*/ 298 w 723"/>
                  <a:gd name="T37" fmla="*/ 232 h 688"/>
                  <a:gd name="T38" fmla="*/ 349 w 723"/>
                  <a:gd name="T39" fmla="*/ 21 h 688"/>
                  <a:gd name="T40" fmla="*/ 374 w 723"/>
                  <a:gd name="T41" fmla="*/ 21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723" h="688">
                    <a:moveTo>
                      <a:pt x="374" y="21"/>
                    </a:moveTo>
                    <a:lnTo>
                      <a:pt x="425" y="232"/>
                    </a:lnTo>
                    <a:cubicBezTo>
                      <a:pt x="431" y="253"/>
                      <a:pt x="455" y="270"/>
                      <a:pt x="477" y="270"/>
                    </a:cubicBezTo>
                    <a:lnTo>
                      <a:pt x="698" y="256"/>
                    </a:lnTo>
                    <a:cubicBezTo>
                      <a:pt x="720" y="256"/>
                      <a:pt x="723" y="267"/>
                      <a:pt x="706" y="280"/>
                    </a:cubicBezTo>
                    <a:lnTo>
                      <a:pt x="524" y="388"/>
                    </a:lnTo>
                    <a:cubicBezTo>
                      <a:pt x="506" y="401"/>
                      <a:pt x="497" y="429"/>
                      <a:pt x="504" y="450"/>
                    </a:cubicBezTo>
                    <a:lnTo>
                      <a:pt x="582" y="661"/>
                    </a:lnTo>
                    <a:cubicBezTo>
                      <a:pt x="589" y="682"/>
                      <a:pt x="580" y="688"/>
                      <a:pt x="562" y="675"/>
                    </a:cubicBezTo>
                    <a:lnTo>
                      <a:pt x="394" y="527"/>
                    </a:lnTo>
                    <a:cubicBezTo>
                      <a:pt x="376" y="514"/>
                      <a:pt x="347" y="514"/>
                      <a:pt x="329" y="527"/>
                    </a:cubicBezTo>
                    <a:lnTo>
                      <a:pt x="161" y="675"/>
                    </a:lnTo>
                    <a:cubicBezTo>
                      <a:pt x="143" y="688"/>
                      <a:pt x="134" y="682"/>
                      <a:pt x="141" y="661"/>
                    </a:cubicBezTo>
                    <a:lnTo>
                      <a:pt x="219" y="450"/>
                    </a:lnTo>
                    <a:cubicBezTo>
                      <a:pt x="226" y="429"/>
                      <a:pt x="217" y="401"/>
                      <a:pt x="199" y="388"/>
                    </a:cubicBezTo>
                    <a:lnTo>
                      <a:pt x="17" y="280"/>
                    </a:lnTo>
                    <a:cubicBezTo>
                      <a:pt x="0" y="267"/>
                      <a:pt x="3" y="256"/>
                      <a:pt x="25" y="256"/>
                    </a:cubicBezTo>
                    <a:lnTo>
                      <a:pt x="246" y="270"/>
                    </a:lnTo>
                    <a:cubicBezTo>
                      <a:pt x="268" y="270"/>
                      <a:pt x="291" y="253"/>
                      <a:pt x="298" y="232"/>
                    </a:cubicBezTo>
                    <a:lnTo>
                      <a:pt x="349" y="21"/>
                    </a:lnTo>
                    <a:cubicBezTo>
                      <a:pt x="356" y="0"/>
                      <a:pt x="367" y="0"/>
                      <a:pt x="374" y="2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endParaRPr lang="zh-CN" altLang="en-US">
                  <a:cs typeface="+mn-ea"/>
                </a:endParaRPr>
              </a:p>
            </p:txBody>
          </p:sp>
          <p:sp>
            <p:nvSpPr>
              <p:cNvPr id="13" name="dark-star-shape_15445">
                <a:extLst>
                  <a:ext uri="{FF2B5EF4-FFF2-40B4-BE49-F238E27FC236}">
                    <a16:creationId xmlns:a16="http://schemas.microsoft.com/office/drawing/2014/main" id="{3A8BE9E7-65ED-DEF1-59B3-4FBB3601C4A1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161559" y="1951407"/>
                <a:ext cx="210089" cy="199638"/>
              </a:xfrm>
              <a:custGeom>
                <a:avLst/>
                <a:gdLst>
                  <a:gd name="T0" fmla="*/ 374 w 723"/>
                  <a:gd name="T1" fmla="*/ 21 h 688"/>
                  <a:gd name="T2" fmla="*/ 425 w 723"/>
                  <a:gd name="T3" fmla="*/ 232 h 688"/>
                  <a:gd name="T4" fmla="*/ 477 w 723"/>
                  <a:gd name="T5" fmla="*/ 270 h 688"/>
                  <a:gd name="T6" fmla="*/ 698 w 723"/>
                  <a:gd name="T7" fmla="*/ 256 h 688"/>
                  <a:gd name="T8" fmla="*/ 706 w 723"/>
                  <a:gd name="T9" fmla="*/ 280 h 688"/>
                  <a:gd name="T10" fmla="*/ 524 w 723"/>
                  <a:gd name="T11" fmla="*/ 388 h 688"/>
                  <a:gd name="T12" fmla="*/ 504 w 723"/>
                  <a:gd name="T13" fmla="*/ 450 h 688"/>
                  <a:gd name="T14" fmla="*/ 582 w 723"/>
                  <a:gd name="T15" fmla="*/ 661 h 688"/>
                  <a:gd name="T16" fmla="*/ 562 w 723"/>
                  <a:gd name="T17" fmla="*/ 675 h 688"/>
                  <a:gd name="T18" fmla="*/ 394 w 723"/>
                  <a:gd name="T19" fmla="*/ 527 h 688"/>
                  <a:gd name="T20" fmla="*/ 329 w 723"/>
                  <a:gd name="T21" fmla="*/ 527 h 688"/>
                  <a:gd name="T22" fmla="*/ 161 w 723"/>
                  <a:gd name="T23" fmla="*/ 675 h 688"/>
                  <a:gd name="T24" fmla="*/ 141 w 723"/>
                  <a:gd name="T25" fmla="*/ 661 h 688"/>
                  <a:gd name="T26" fmla="*/ 219 w 723"/>
                  <a:gd name="T27" fmla="*/ 450 h 688"/>
                  <a:gd name="T28" fmla="*/ 199 w 723"/>
                  <a:gd name="T29" fmla="*/ 388 h 688"/>
                  <a:gd name="T30" fmla="*/ 17 w 723"/>
                  <a:gd name="T31" fmla="*/ 280 h 688"/>
                  <a:gd name="T32" fmla="*/ 25 w 723"/>
                  <a:gd name="T33" fmla="*/ 256 h 688"/>
                  <a:gd name="T34" fmla="*/ 246 w 723"/>
                  <a:gd name="T35" fmla="*/ 270 h 688"/>
                  <a:gd name="T36" fmla="*/ 298 w 723"/>
                  <a:gd name="T37" fmla="*/ 232 h 688"/>
                  <a:gd name="T38" fmla="*/ 349 w 723"/>
                  <a:gd name="T39" fmla="*/ 21 h 688"/>
                  <a:gd name="T40" fmla="*/ 374 w 723"/>
                  <a:gd name="T41" fmla="*/ 21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723" h="688">
                    <a:moveTo>
                      <a:pt x="374" y="21"/>
                    </a:moveTo>
                    <a:lnTo>
                      <a:pt x="425" y="232"/>
                    </a:lnTo>
                    <a:cubicBezTo>
                      <a:pt x="431" y="253"/>
                      <a:pt x="455" y="270"/>
                      <a:pt x="477" y="270"/>
                    </a:cubicBezTo>
                    <a:lnTo>
                      <a:pt x="698" y="256"/>
                    </a:lnTo>
                    <a:cubicBezTo>
                      <a:pt x="720" y="256"/>
                      <a:pt x="723" y="267"/>
                      <a:pt x="706" y="280"/>
                    </a:cubicBezTo>
                    <a:lnTo>
                      <a:pt x="524" y="388"/>
                    </a:lnTo>
                    <a:cubicBezTo>
                      <a:pt x="506" y="401"/>
                      <a:pt x="497" y="429"/>
                      <a:pt x="504" y="450"/>
                    </a:cubicBezTo>
                    <a:lnTo>
                      <a:pt x="582" y="661"/>
                    </a:lnTo>
                    <a:cubicBezTo>
                      <a:pt x="589" y="682"/>
                      <a:pt x="580" y="688"/>
                      <a:pt x="562" y="675"/>
                    </a:cubicBezTo>
                    <a:lnTo>
                      <a:pt x="394" y="527"/>
                    </a:lnTo>
                    <a:cubicBezTo>
                      <a:pt x="376" y="514"/>
                      <a:pt x="347" y="514"/>
                      <a:pt x="329" y="527"/>
                    </a:cubicBezTo>
                    <a:lnTo>
                      <a:pt x="161" y="675"/>
                    </a:lnTo>
                    <a:cubicBezTo>
                      <a:pt x="143" y="688"/>
                      <a:pt x="134" y="682"/>
                      <a:pt x="141" y="661"/>
                    </a:cubicBezTo>
                    <a:lnTo>
                      <a:pt x="219" y="450"/>
                    </a:lnTo>
                    <a:cubicBezTo>
                      <a:pt x="226" y="429"/>
                      <a:pt x="217" y="401"/>
                      <a:pt x="199" y="388"/>
                    </a:cubicBezTo>
                    <a:lnTo>
                      <a:pt x="17" y="280"/>
                    </a:lnTo>
                    <a:cubicBezTo>
                      <a:pt x="0" y="267"/>
                      <a:pt x="3" y="256"/>
                      <a:pt x="25" y="256"/>
                    </a:cubicBezTo>
                    <a:lnTo>
                      <a:pt x="246" y="270"/>
                    </a:lnTo>
                    <a:cubicBezTo>
                      <a:pt x="268" y="270"/>
                      <a:pt x="291" y="253"/>
                      <a:pt x="298" y="232"/>
                    </a:cubicBezTo>
                    <a:lnTo>
                      <a:pt x="349" y="21"/>
                    </a:lnTo>
                    <a:cubicBezTo>
                      <a:pt x="356" y="0"/>
                      <a:pt x="367" y="0"/>
                      <a:pt x="374" y="2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endParaRPr lang="zh-CN" altLang="en-US">
                  <a:cs typeface="+mn-ea"/>
                </a:endParaRPr>
              </a:p>
            </p:txBody>
          </p:sp>
          <p:sp>
            <p:nvSpPr>
              <p:cNvPr id="14" name="dark-star-shape_15445">
                <a:extLst>
                  <a:ext uri="{FF2B5EF4-FFF2-40B4-BE49-F238E27FC236}">
                    <a16:creationId xmlns:a16="http://schemas.microsoft.com/office/drawing/2014/main" id="{5C477DDE-8D41-D8C7-EF65-44176B8A5F1C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3965502" y="1993883"/>
                <a:ext cx="120690" cy="114687"/>
              </a:xfrm>
              <a:custGeom>
                <a:avLst/>
                <a:gdLst>
                  <a:gd name="T0" fmla="*/ 374 w 723"/>
                  <a:gd name="T1" fmla="*/ 21 h 688"/>
                  <a:gd name="T2" fmla="*/ 425 w 723"/>
                  <a:gd name="T3" fmla="*/ 232 h 688"/>
                  <a:gd name="T4" fmla="*/ 477 w 723"/>
                  <a:gd name="T5" fmla="*/ 270 h 688"/>
                  <a:gd name="T6" fmla="*/ 698 w 723"/>
                  <a:gd name="T7" fmla="*/ 256 h 688"/>
                  <a:gd name="T8" fmla="*/ 706 w 723"/>
                  <a:gd name="T9" fmla="*/ 280 h 688"/>
                  <a:gd name="T10" fmla="*/ 524 w 723"/>
                  <a:gd name="T11" fmla="*/ 388 h 688"/>
                  <a:gd name="T12" fmla="*/ 504 w 723"/>
                  <a:gd name="T13" fmla="*/ 450 h 688"/>
                  <a:gd name="T14" fmla="*/ 582 w 723"/>
                  <a:gd name="T15" fmla="*/ 661 h 688"/>
                  <a:gd name="T16" fmla="*/ 562 w 723"/>
                  <a:gd name="T17" fmla="*/ 675 h 688"/>
                  <a:gd name="T18" fmla="*/ 394 w 723"/>
                  <a:gd name="T19" fmla="*/ 527 h 688"/>
                  <a:gd name="T20" fmla="*/ 329 w 723"/>
                  <a:gd name="T21" fmla="*/ 527 h 688"/>
                  <a:gd name="T22" fmla="*/ 161 w 723"/>
                  <a:gd name="T23" fmla="*/ 675 h 688"/>
                  <a:gd name="T24" fmla="*/ 141 w 723"/>
                  <a:gd name="T25" fmla="*/ 661 h 688"/>
                  <a:gd name="T26" fmla="*/ 219 w 723"/>
                  <a:gd name="T27" fmla="*/ 450 h 688"/>
                  <a:gd name="T28" fmla="*/ 199 w 723"/>
                  <a:gd name="T29" fmla="*/ 388 h 688"/>
                  <a:gd name="T30" fmla="*/ 17 w 723"/>
                  <a:gd name="T31" fmla="*/ 280 h 688"/>
                  <a:gd name="T32" fmla="*/ 25 w 723"/>
                  <a:gd name="T33" fmla="*/ 256 h 688"/>
                  <a:gd name="T34" fmla="*/ 246 w 723"/>
                  <a:gd name="T35" fmla="*/ 270 h 688"/>
                  <a:gd name="T36" fmla="*/ 298 w 723"/>
                  <a:gd name="T37" fmla="*/ 232 h 688"/>
                  <a:gd name="T38" fmla="*/ 349 w 723"/>
                  <a:gd name="T39" fmla="*/ 21 h 688"/>
                  <a:gd name="T40" fmla="*/ 374 w 723"/>
                  <a:gd name="T41" fmla="*/ 21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723" h="688">
                    <a:moveTo>
                      <a:pt x="374" y="21"/>
                    </a:moveTo>
                    <a:lnTo>
                      <a:pt x="425" y="232"/>
                    </a:lnTo>
                    <a:cubicBezTo>
                      <a:pt x="431" y="253"/>
                      <a:pt x="455" y="270"/>
                      <a:pt x="477" y="270"/>
                    </a:cubicBezTo>
                    <a:lnTo>
                      <a:pt x="698" y="256"/>
                    </a:lnTo>
                    <a:cubicBezTo>
                      <a:pt x="720" y="256"/>
                      <a:pt x="723" y="267"/>
                      <a:pt x="706" y="280"/>
                    </a:cubicBezTo>
                    <a:lnTo>
                      <a:pt x="524" y="388"/>
                    </a:lnTo>
                    <a:cubicBezTo>
                      <a:pt x="506" y="401"/>
                      <a:pt x="497" y="429"/>
                      <a:pt x="504" y="450"/>
                    </a:cubicBezTo>
                    <a:lnTo>
                      <a:pt x="582" y="661"/>
                    </a:lnTo>
                    <a:cubicBezTo>
                      <a:pt x="589" y="682"/>
                      <a:pt x="580" y="688"/>
                      <a:pt x="562" y="675"/>
                    </a:cubicBezTo>
                    <a:lnTo>
                      <a:pt x="394" y="527"/>
                    </a:lnTo>
                    <a:cubicBezTo>
                      <a:pt x="376" y="514"/>
                      <a:pt x="347" y="514"/>
                      <a:pt x="329" y="527"/>
                    </a:cubicBezTo>
                    <a:lnTo>
                      <a:pt x="161" y="675"/>
                    </a:lnTo>
                    <a:cubicBezTo>
                      <a:pt x="143" y="688"/>
                      <a:pt x="134" y="682"/>
                      <a:pt x="141" y="661"/>
                    </a:cubicBezTo>
                    <a:lnTo>
                      <a:pt x="219" y="450"/>
                    </a:lnTo>
                    <a:cubicBezTo>
                      <a:pt x="226" y="429"/>
                      <a:pt x="217" y="401"/>
                      <a:pt x="199" y="388"/>
                    </a:cubicBezTo>
                    <a:lnTo>
                      <a:pt x="17" y="280"/>
                    </a:lnTo>
                    <a:cubicBezTo>
                      <a:pt x="0" y="267"/>
                      <a:pt x="3" y="256"/>
                      <a:pt x="25" y="256"/>
                    </a:cubicBezTo>
                    <a:lnTo>
                      <a:pt x="246" y="270"/>
                    </a:lnTo>
                    <a:cubicBezTo>
                      <a:pt x="268" y="270"/>
                      <a:pt x="291" y="253"/>
                      <a:pt x="298" y="232"/>
                    </a:cubicBezTo>
                    <a:lnTo>
                      <a:pt x="349" y="21"/>
                    </a:lnTo>
                    <a:cubicBezTo>
                      <a:pt x="356" y="0"/>
                      <a:pt x="367" y="0"/>
                      <a:pt x="374" y="2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endParaRPr lang="zh-CN" altLang="en-US">
                  <a:cs typeface="+mn-ea"/>
                </a:endParaRPr>
              </a:p>
            </p:txBody>
          </p:sp>
          <p:sp>
            <p:nvSpPr>
              <p:cNvPr id="15" name="dark-star-shape_15445">
                <a:extLst>
                  <a:ext uri="{FF2B5EF4-FFF2-40B4-BE49-F238E27FC236}">
                    <a16:creationId xmlns:a16="http://schemas.microsoft.com/office/drawing/2014/main" id="{A0F47FCA-10EC-703A-8A08-D4A1B75D39DA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5037912" y="1993883"/>
                <a:ext cx="120690" cy="114687"/>
              </a:xfrm>
              <a:custGeom>
                <a:avLst/>
                <a:gdLst>
                  <a:gd name="T0" fmla="*/ 374 w 723"/>
                  <a:gd name="T1" fmla="*/ 21 h 688"/>
                  <a:gd name="T2" fmla="*/ 425 w 723"/>
                  <a:gd name="T3" fmla="*/ 232 h 688"/>
                  <a:gd name="T4" fmla="*/ 477 w 723"/>
                  <a:gd name="T5" fmla="*/ 270 h 688"/>
                  <a:gd name="T6" fmla="*/ 698 w 723"/>
                  <a:gd name="T7" fmla="*/ 256 h 688"/>
                  <a:gd name="T8" fmla="*/ 706 w 723"/>
                  <a:gd name="T9" fmla="*/ 280 h 688"/>
                  <a:gd name="T10" fmla="*/ 524 w 723"/>
                  <a:gd name="T11" fmla="*/ 388 h 688"/>
                  <a:gd name="T12" fmla="*/ 504 w 723"/>
                  <a:gd name="T13" fmla="*/ 450 h 688"/>
                  <a:gd name="T14" fmla="*/ 582 w 723"/>
                  <a:gd name="T15" fmla="*/ 661 h 688"/>
                  <a:gd name="T16" fmla="*/ 562 w 723"/>
                  <a:gd name="T17" fmla="*/ 675 h 688"/>
                  <a:gd name="T18" fmla="*/ 394 w 723"/>
                  <a:gd name="T19" fmla="*/ 527 h 688"/>
                  <a:gd name="T20" fmla="*/ 329 w 723"/>
                  <a:gd name="T21" fmla="*/ 527 h 688"/>
                  <a:gd name="T22" fmla="*/ 161 w 723"/>
                  <a:gd name="T23" fmla="*/ 675 h 688"/>
                  <a:gd name="T24" fmla="*/ 141 w 723"/>
                  <a:gd name="T25" fmla="*/ 661 h 688"/>
                  <a:gd name="T26" fmla="*/ 219 w 723"/>
                  <a:gd name="T27" fmla="*/ 450 h 688"/>
                  <a:gd name="T28" fmla="*/ 199 w 723"/>
                  <a:gd name="T29" fmla="*/ 388 h 688"/>
                  <a:gd name="T30" fmla="*/ 17 w 723"/>
                  <a:gd name="T31" fmla="*/ 280 h 688"/>
                  <a:gd name="T32" fmla="*/ 25 w 723"/>
                  <a:gd name="T33" fmla="*/ 256 h 688"/>
                  <a:gd name="T34" fmla="*/ 246 w 723"/>
                  <a:gd name="T35" fmla="*/ 270 h 688"/>
                  <a:gd name="T36" fmla="*/ 298 w 723"/>
                  <a:gd name="T37" fmla="*/ 232 h 688"/>
                  <a:gd name="T38" fmla="*/ 349 w 723"/>
                  <a:gd name="T39" fmla="*/ 21 h 688"/>
                  <a:gd name="T40" fmla="*/ 374 w 723"/>
                  <a:gd name="T41" fmla="*/ 21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723" h="688">
                    <a:moveTo>
                      <a:pt x="374" y="21"/>
                    </a:moveTo>
                    <a:lnTo>
                      <a:pt x="425" y="232"/>
                    </a:lnTo>
                    <a:cubicBezTo>
                      <a:pt x="431" y="253"/>
                      <a:pt x="455" y="270"/>
                      <a:pt x="477" y="270"/>
                    </a:cubicBezTo>
                    <a:lnTo>
                      <a:pt x="698" y="256"/>
                    </a:lnTo>
                    <a:cubicBezTo>
                      <a:pt x="720" y="256"/>
                      <a:pt x="723" y="267"/>
                      <a:pt x="706" y="280"/>
                    </a:cubicBezTo>
                    <a:lnTo>
                      <a:pt x="524" y="388"/>
                    </a:lnTo>
                    <a:cubicBezTo>
                      <a:pt x="506" y="401"/>
                      <a:pt x="497" y="429"/>
                      <a:pt x="504" y="450"/>
                    </a:cubicBezTo>
                    <a:lnTo>
                      <a:pt x="582" y="661"/>
                    </a:lnTo>
                    <a:cubicBezTo>
                      <a:pt x="589" y="682"/>
                      <a:pt x="580" y="688"/>
                      <a:pt x="562" y="675"/>
                    </a:cubicBezTo>
                    <a:lnTo>
                      <a:pt x="394" y="527"/>
                    </a:lnTo>
                    <a:cubicBezTo>
                      <a:pt x="376" y="514"/>
                      <a:pt x="347" y="514"/>
                      <a:pt x="329" y="527"/>
                    </a:cubicBezTo>
                    <a:lnTo>
                      <a:pt x="161" y="675"/>
                    </a:lnTo>
                    <a:cubicBezTo>
                      <a:pt x="143" y="688"/>
                      <a:pt x="134" y="682"/>
                      <a:pt x="141" y="661"/>
                    </a:cubicBezTo>
                    <a:lnTo>
                      <a:pt x="219" y="450"/>
                    </a:lnTo>
                    <a:cubicBezTo>
                      <a:pt x="226" y="429"/>
                      <a:pt x="217" y="401"/>
                      <a:pt x="199" y="388"/>
                    </a:cubicBezTo>
                    <a:lnTo>
                      <a:pt x="17" y="280"/>
                    </a:lnTo>
                    <a:cubicBezTo>
                      <a:pt x="0" y="267"/>
                      <a:pt x="3" y="256"/>
                      <a:pt x="25" y="256"/>
                    </a:cubicBezTo>
                    <a:lnTo>
                      <a:pt x="246" y="270"/>
                    </a:lnTo>
                    <a:cubicBezTo>
                      <a:pt x="268" y="270"/>
                      <a:pt x="291" y="253"/>
                      <a:pt x="298" y="232"/>
                    </a:cubicBezTo>
                    <a:lnTo>
                      <a:pt x="349" y="21"/>
                    </a:lnTo>
                    <a:cubicBezTo>
                      <a:pt x="356" y="0"/>
                      <a:pt x="367" y="0"/>
                      <a:pt x="374" y="2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endParaRPr lang="zh-CN" altLang="en-US">
                  <a:cs typeface="+mn-ea"/>
                </a:endParaRPr>
              </a:p>
            </p:txBody>
          </p:sp>
        </p:grpSp>
        <p:grpSp>
          <p:nvGrpSpPr>
            <p:cNvPr id="8" name="组合 7">
              <a:extLst>
                <a:ext uri="{FF2B5EF4-FFF2-40B4-BE49-F238E27FC236}">
                  <a16:creationId xmlns:a16="http://schemas.microsoft.com/office/drawing/2014/main" id="{9E4B0579-A291-DADD-1400-B461F35FCDE9}"/>
                </a:ext>
              </a:extLst>
            </p:cNvPr>
            <p:cNvGrpSpPr/>
            <p:nvPr/>
          </p:nvGrpSpPr>
          <p:grpSpPr>
            <a:xfrm>
              <a:off x="2544756" y="1619178"/>
              <a:ext cx="4131723" cy="0"/>
              <a:chOff x="2544756" y="2082167"/>
              <a:chExt cx="4131723" cy="0"/>
            </a:xfrm>
            <a:grpFill/>
          </p:grpSpPr>
          <p:cxnSp>
            <p:nvCxnSpPr>
              <p:cNvPr id="9" name="直接连接符 8">
                <a:extLst>
                  <a:ext uri="{FF2B5EF4-FFF2-40B4-BE49-F238E27FC236}">
                    <a16:creationId xmlns:a16="http://schemas.microsoft.com/office/drawing/2014/main" id="{6C1C4DE9-407E-D56C-4EB7-BE3B8A354A8D}"/>
                  </a:ext>
                </a:extLst>
              </p:cNvPr>
              <p:cNvCxnSpPr/>
              <p:nvPr/>
            </p:nvCxnSpPr>
            <p:spPr>
              <a:xfrm>
                <a:off x="5148064" y="2082167"/>
                <a:ext cx="1528415" cy="0"/>
              </a:xfrm>
              <a:prstGeom prst="line">
                <a:avLst/>
              </a:prstGeom>
              <a:grpFill/>
              <a:ln w="15875">
                <a:solidFill>
                  <a:srgbClr val="FED59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直接连接符 9">
                <a:extLst>
                  <a:ext uri="{FF2B5EF4-FFF2-40B4-BE49-F238E27FC236}">
                    <a16:creationId xmlns:a16="http://schemas.microsoft.com/office/drawing/2014/main" id="{A27D92CE-A709-8169-5AF6-7E8CD9CE70BE}"/>
                  </a:ext>
                </a:extLst>
              </p:cNvPr>
              <p:cNvCxnSpPr/>
              <p:nvPr/>
            </p:nvCxnSpPr>
            <p:spPr>
              <a:xfrm>
                <a:off x="2544756" y="2082167"/>
                <a:ext cx="1451179" cy="0"/>
              </a:xfrm>
              <a:prstGeom prst="line">
                <a:avLst/>
              </a:prstGeom>
              <a:grpFill/>
              <a:ln w="15875">
                <a:solidFill>
                  <a:srgbClr val="FED59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17" name="图片 16">
            <a:extLst>
              <a:ext uri="{FF2B5EF4-FFF2-40B4-BE49-F238E27FC236}">
                <a16:creationId xmlns:a16="http://schemas.microsoft.com/office/drawing/2014/main" id="{F8692037-7D25-DF89-D089-F3A56F63BBC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919" y="371449"/>
            <a:ext cx="757331" cy="22719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>
</file>

<file path=ppt/theme/theme1.xml><?xml version="1.0" encoding="utf-8"?>
<a:theme xmlns:a="http://schemas.openxmlformats.org/drawingml/2006/main" name="清风素材1 12sc.taobao.com">
  <a:themeElements>
    <a:clrScheme name="自定义 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BF53"/>
      </a:accent1>
      <a:accent2>
        <a:srgbClr val="F17475"/>
      </a:accent2>
      <a:accent3>
        <a:srgbClr val="01B3C5"/>
      </a:accent3>
      <a:accent4>
        <a:srgbClr val="6A3C7C"/>
      </a:accent4>
      <a:accent5>
        <a:srgbClr val="C65885"/>
      </a:accent5>
      <a:accent6>
        <a:srgbClr val="FCC79F"/>
      </a:accent6>
      <a:hlink>
        <a:srgbClr val="00AF92"/>
      </a:hlink>
      <a:folHlink>
        <a:srgbClr val="869FB7"/>
      </a:folHlink>
    </a:clrScheme>
    <a:fontScheme name="x3ky51vy">
      <a:majorFont>
        <a:latin typeface="Arial"/>
        <a:ea typeface="思源宋体"/>
        <a:cs typeface=""/>
      </a:majorFont>
      <a:minorFont>
        <a:latin typeface="Arial"/>
        <a:ea typeface="思源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chemeClr val="accent4">
                <a:lumMod val="75000"/>
              </a:schemeClr>
            </a:gs>
            <a:gs pos="48000">
              <a:schemeClr val="accent6">
                <a:lumMod val="50000"/>
              </a:schemeClr>
            </a:gs>
            <a:gs pos="100000">
              <a:schemeClr val="accent6">
                <a:lumMod val="90000"/>
              </a:schemeClr>
            </a:gs>
          </a:gsLst>
        </a:gradFill>
        <a:ln>
          <a:solidFill>
            <a:schemeClr val="bg2">
              <a:lumMod val="25000"/>
            </a:schemeClr>
          </a:solidFill>
        </a:ln>
      </a:spPr>
      <a:bodyPr rtlCol="0" anchor="ctr"/>
      <a:lstStyle>
        <a:defPPr algn="ctr">
          <a:defRPr dirty="0"/>
        </a:defPPr>
      </a:lstStyle>
      <a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474</TotalTime>
  <Words>19</Words>
  <Application>Microsoft Office PowerPoint</Application>
  <PresentationFormat>自定义</PresentationFormat>
  <Paragraphs>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黑体</vt:lpstr>
      <vt:lpstr>Arial</vt:lpstr>
      <vt:lpstr>Calibri</vt:lpstr>
      <vt:lpstr>清风素材1 12sc.taobao.com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dreamsummit</cp:lastModifiedBy>
  <cp:revision>218</cp:revision>
  <dcterms:created xsi:type="dcterms:W3CDTF">2025-11-14T06:06:36Z</dcterms:created>
  <dcterms:modified xsi:type="dcterms:W3CDTF">2025-11-21T01:20:56Z</dcterms:modified>
</cp:coreProperties>
</file>