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1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DD"/>
    <a:srgbClr val="FFB9B9"/>
    <a:srgbClr val="304292"/>
    <a:srgbClr val="4456A6"/>
    <a:srgbClr val="FFFFFF"/>
    <a:srgbClr val="5154A3"/>
    <a:srgbClr val="373C7D"/>
    <a:srgbClr val="4F56A1"/>
    <a:srgbClr val="DCDCDC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6" autoAdjust="0"/>
    <p:restoredTop sz="95833"/>
  </p:normalViewPr>
  <p:slideViewPr>
    <p:cSldViewPr snapToGrid="0" showGuides="1">
      <p:cViewPr>
        <p:scale>
          <a:sx n="75" d="100"/>
          <a:sy n="75" d="100"/>
        </p:scale>
        <p:origin x="-1176" y="-18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512CC-5A54-EF47-A3AA-7ECC75E541F7}" type="datetimeFigureOut">
              <a:rPr kumimoji="1" lang="zh-CN" altLang="en-US" smtClean="0"/>
              <a:t>2025/12/8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B40E3-A496-5E40-9854-A502522D01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646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阿里巴巴普惠体" panose="00020600040101010101" charset="-122"/>
          <a:ea typeface="阿里巴巴普惠体" panose="00020600040101010101" charset="-122"/>
          <a:cs typeface="阿里巴巴普惠体" panose="0002060004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chemeClr val="bg1"/>
            </a:gs>
            <a:gs pos="0">
              <a:srgbClr val="FFDD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8"/>
          <p:cNvSpPr/>
          <p:nvPr/>
        </p:nvSpPr>
        <p:spPr>
          <a:xfrm flipH="1">
            <a:off x="0" y="5142459"/>
            <a:ext cx="12192000" cy="1715540"/>
          </a:xfrm>
          <a:custGeom>
            <a:avLst/>
            <a:gdLst>
              <a:gd name="connsiteX0" fmla="*/ 0 w 12192000"/>
              <a:gd name="connsiteY0" fmla="*/ 0 h 2082800"/>
              <a:gd name="connsiteX1" fmla="*/ 12192000 w 12192000"/>
              <a:gd name="connsiteY1" fmla="*/ 0 h 2082800"/>
              <a:gd name="connsiteX2" fmla="*/ 12192000 w 12192000"/>
              <a:gd name="connsiteY2" fmla="*/ 2082800 h 2082800"/>
              <a:gd name="connsiteX3" fmla="*/ 0 w 12192000"/>
              <a:gd name="connsiteY3" fmla="*/ 2082800 h 2082800"/>
              <a:gd name="connsiteX4" fmla="*/ 0 w 12192000"/>
              <a:gd name="connsiteY4" fmla="*/ 0 h 2082800"/>
              <a:gd name="connsiteX0-1" fmla="*/ 0 w 12192000"/>
              <a:gd name="connsiteY0-2" fmla="*/ 0 h 2082800"/>
              <a:gd name="connsiteX1-3" fmla="*/ 12192000 w 12192000"/>
              <a:gd name="connsiteY1-4" fmla="*/ 0 h 2082800"/>
              <a:gd name="connsiteX2-5" fmla="*/ 12192000 w 12192000"/>
              <a:gd name="connsiteY2-6" fmla="*/ 2082800 h 2082800"/>
              <a:gd name="connsiteX3-7" fmla="*/ 0 w 12192000"/>
              <a:gd name="connsiteY3-8" fmla="*/ 2082800 h 2082800"/>
              <a:gd name="connsiteX4-9" fmla="*/ 0 w 12192000"/>
              <a:gd name="connsiteY4-10" fmla="*/ 0 h 2082800"/>
              <a:gd name="connsiteX0-11" fmla="*/ 0 w 12192000"/>
              <a:gd name="connsiteY0-12" fmla="*/ 812800 h 2082800"/>
              <a:gd name="connsiteX1-13" fmla="*/ 12192000 w 12192000"/>
              <a:gd name="connsiteY1-14" fmla="*/ 0 h 2082800"/>
              <a:gd name="connsiteX2-15" fmla="*/ 12192000 w 12192000"/>
              <a:gd name="connsiteY2-16" fmla="*/ 2082800 h 2082800"/>
              <a:gd name="connsiteX3-17" fmla="*/ 0 w 12192000"/>
              <a:gd name="connsiteY3-18" fmla="*/ 2082800 h 2082800"/>
              <a:gd name="connsiteX4-19" fmla="*/ 0 w 12192000"/>
              <a:gd name="connsiteY4-20" fmla="*/ 812800 h 2082800"/>
              <a:gd name="connsiteX0-21" fmla="*/ 0 w 12192000"/>
              <a:gd name="connsiteY0-22" fmla="*/ 812800 h 2082800"/>
              <a:gd name="connsiteX1-23" fmla="*/ 12192000 w 12192000"/>
              <a:gd name="connsiteY1-24" fmla="*/ 0 h 2082800"/>
              <a:gd name="connsiteX2-25" fmla="*/ 12192000 w 12192000"/>
              <a:gd name="connsiteY2-26" fmla="*/ 2082800 h 2082800"/>
              <a:gd name="connsiteX3-27" fmla="*/ 0 w 12192000"/>
              <a:gd name="connsiteY3-28" fmla="*/ 2082800 h 2082800"/>
              <a:gd name="connsiteX4-29" fmla="*/ 0 w 12192000"/>
              <a:gd name="connsiteY4-30" fmla="*/ 812800 h 2082800"/>
              <a:gd name="connsiteX0-31" fmla="*/ 0 w 12192000"/>
              <a:gd name="connsiteY0-32" fmla="*/ 812800 h 2082800"/>
              <a:gd name="connsiteX1-33" fmla="*/ 12192000 w 12192000"/>
              <a:gd name="connsiteY1-34" fmla="*/ 0 h 2082800"/>
              <a:gd name="connsiteX2-35" fmla="*/ 12192000 w 12192000"/>
              <a:gd name="connsiteY2-36" fmla="*/ 2082800 h 2082800"/>
              <a:gd name="connsiteX3-37" fmla="*/ 0 w 12192000"/>
              <a:gd name="connsiteY3-38" fmla="*/ 2082800 h 2082800"/>
              <a:gd name="connsiteX4-39" fmla="*/ 0 w 12192000"/>
              <a:gd name="connsiteY4-40" fmla="*/ 812800 h 20828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2082800">
                <a:moveTo>
                  <a:pt x="0" y="812800"/>
                </a:moveTo>
                <a:cubicBezTo>
                  <a:pt x="6705600" y="3004256"/>
                  <a:pt x="8128000" y="0"/>
                  <a:pt x="12192000" y="0"/>
                </a:cubicBezTo>
                <a:lnTo>
                  <a:pt x="12192000" y="2082800"/>
                </a:lnTo>
                <a:lnTo>
                  <a:pt x="0" y="2082800"/>
                </a:lnTo>
                <a:lnTo>
                  <a:pt x="0" y="81280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C0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1" name="矩形 8"/>
          <p:cNvSpPr/>
          <p:nvPr/>
        </p:nvSpPr>
        <p:spPr>
          <a:xfrm flipH="1">
            <a:off x="0" y="5702042"/>
            <a:ext cx="12192000" cy="1155957"/>
          </a:xfrm>
          <a:custGeom>
            <a:avLst/>
            <a:gdLst>
              <a:gd name="connsiteX0" fmla="*/ 0 w 12192000"/>
              <a:gd name="connsiteY0" fmla="*/ 0 h 2082800"/>
              <a:gd name="connsiteX1" fmla="*/ 12192000 w 12192000"/>
              <a:gd name="connsiteY1" fmla="*/ 0 h 2082800"/>
              <a:gd name="connsiteX2" fmla="*/ 12192000 w 12192000"/>
              <a:gd name="connsiteY2" fmla="*/ 2082800 h 2082800"/>
              <a:gd name="connsiteX3" fmla="*/ 0 w 12192000"/>
              <a:gd name="connsiteY3" fmla="*/ 2082800 h 2082800"/>
              <a:gd name="connsiteX4" fmla="*/ 0 w 12192000"/>
              <a:gd name="connsiteY4" fmla="*/ 0 h 2082800"/>
              <a:gd name="connsiteX0-1" fmla="*/ 0 w 12192000"/>
              <a:gd name="connsiteY0-2" fmla="*/ 0 h 2082800"/>
              <a:gd name="connsiteX1-3" fmla="*/ 12192000 w 12192000"/>
              <a:gd name="connsiteY1-4" fmla="*/ 0 h 2082800"/>
              <a:gd name="connsiteX2-5" fmla="*/ 12192000 w 12192000"/>
              <a:gd name="connsiteY2-6" fmla="*/ 2082800 h 2082800"/>
              <a:gd name="connsiteX3-7" fmla="*/ 0 w 12192000"/>
              <a:gd name="connsiteY3-8" fmla="*/ 2082800 h 2082800"/>
              <a:gd name="connsiteX4-9" fmla="*/ 0 w 12192000"/>
              <a:gd name="connsiteY4-10" fmla="*/ 0 h 2082800"/>
              <a:gd name="connsiteX0-11" fmla="*/ 0 w 12192000"/>
              <a:gd name="connsiteY0-12" fmla="*/ 812800 h 2082800"/>
              <a:gd name="connsiteX1-13" fmla="*/ 12192000 w 12192000"/>
              <a:gd name="connsiteY1-14" fmla="*/ 0 h 2082800"/>
              <a:gd name="connsiteX2-15" fmla="*/ 12192000 w 12192000"/>
              <a:gd name="connsiteY2-16" fmla="*/ 2082800 h 2082800"/>
              <a:gd name="connsiteX3-17" fmla="*/ 0 w 12192000"/>
              <a:gd name="connsiteY3-18" fmla="*/ 2082800 h 2082800"/>
              <a:gd name="connsiteX4-19" fmla="*/ 0 w 12192000"/>
              <a:gd name="connsiteY4-20" fmla="*/ 812800 h 2082800"/>
              <a:gd name="connsiteX0-21" fmla="*/ 0 w 12192000"/>
              <a:gd name="connsiteY0-22" fmla="*/ 812800 h 2082800"/>
              <a:gd name="connsiteX1-23" fmla="*/ 12192000 w 12192000"/>
              <a:gd name="connsiteY1-24" fmla="*/ 0 h 2082800"/>
              <a:gd name="connsiteX2-25" fmla="*/ 12192000 w 12192000"/>
              <a:gd name="connsiteY2-26" fmla="*/ 2082800 h 2082800"/>
              <a:gd name="connsiteX3-27" fmla="*/ 0 w 12192000"/>
              <a:gd name="connsiteY3-28" fmla="*/ 2082800 h 2082800"/>
              <a:gd name="connsiteX4-29" fmla="*/ 0 w 12192000"/>
              <a:gd name="connsiteY4-30" fmla="*/ 812800 h 20828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2082800">
                <a:moveTo>
                  <a:pt x="0" y="812800"/>
                </a:moveTo>
                <a:cubicBezTo>
                  <a:pt x="4711700" y="2946400"/>
                  <a:pt x="8128000" y="0"/>
                  <a:pt x="12192000" y="0"/>
                </a:cubicBezTo>
                <a:lnTo>
                  <a:pt x="12192000" y="2082800"/>
                </a:lnTo>
                <a:lnTo>
                  <a:pt x="0" y="2082800"/>
                </a:lnTo>
                <a:lnTo>
                  <a:pt x="0" y="812800"/>
                </a:lnTo>
                <a:close/>
              </a:path>
            </a:pathLst>
          </a:custGeom>
          <a:gradFill>
            <a:gsLst>
              <a:gs pos="0">
                <a:srgbClr val="C00000"/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65455" y="897890"/>
            <a:ext cx="112610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 defTabSz="266700" fontAlgn="auto">
              <a:lnSpc>
                <a:spcPct val="150000"/>
              </a:lnSpc>
            </a:pPr>
            <a:r>
              <a:rPr lang="zh-CN" altLang="en-US" sz="3500" b="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【党员课堂】</a:t>
            </a:r>
            <a:endParaRPr lang="en-US" altLang="zh-CN" sz="3500" b="0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0" algn="ctr" defTabSz="266700" fontAlgn="auto">
              <a:lnSpc>
                <a:spcPct val="150000"/>
              </a:lnSpc>
            </a:pPr>
            <a:endParaRPr lang="zh-CN" altLang="en-US" sz="3500" b="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0" algn="ctr" defTabSz="266700" fontAlgn="auto">
              <a:lnSpc>
                <a:spcPct val="150000"/>
              </a:lnSpc>
            </a:pPr>
            <a:r>
              <a:rPr lang="zh-CN" altLang="en-US" sz="45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“天下至德，莫大于忠”：对党绝对忠诚的重大意义与实践要求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80" y="5511565"/>
            <a:ext cx="1269841" cy="3809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gxMzNlNGNkMDQ5MzFhOGYyYzFkY2UzMGNlZmZlMjI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阿里巴巴普惠体 2.0 45 Light"/>
        <a:ea typeface=""/>
        <a:cs typeface=""/>
        <a:font script="Jpan" typeface="ＭＳ Ｐゴシック"/>
        <a:font script="Hang" typeface="맑은 고딕"/>
        <a:font script="Hans" typeface="阿里巴巴普惠体 2.0 45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阿里巴巴普惠体 2.0 45 Light"/>
        <a:ea typeface=""/>
        <a:cs typeface=""/>
        <a:font script="Jpan" typeface="ＭＳ Ｐゴシック"/>
        <a:font script="Hang" typeface="맑은 고딕"/>
        <a:font script="Hans" typeface="阿里巴巴普惠体 2.0 45 Light"/>
        <a:font script="Hant" typeface="新細明體"/>
        <a:font script="Arab" typeface="阿里巴巴普惠体 2.0 45 Light"/>
        <a:font script="Hebr" typeface="阿里巴巴普惠体 2.0 45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阿里巴巴普惠体 2.0 45 Light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自定义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李天翼</dc:creator>
  <cp:lastModifiedBy>DELL</cp:lastModifiedBy>
  <cp:revision>242</cp:revision>
  <dcterms:created xsi:type="dcterms:W3CDTF">2019-06-19T02:08:00Z</dcterms:created>
  <dcterms:modified xsi:type="dcterms:W3CDTF">2025-12-08T01:48:35Z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6C979A9BCD694176BB4F59B40499CD6E_11</vt:lpwstr>
  </property>
</Properties>
</file>