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2" r:id="rId2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苇 赵" initials="苇赵" lastIdx="1" clrIdx="0">
    <p:extLst>
      <p:ext uri="{19B8F6BF-5375-455C-9EA6-DF929625EA0E}">
        <p15:presenceInfo xmlns:p15="http://schemas.microsoft.com/office/powerpoint/2012/main" userId="7ee1ef9191ce6b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91B18"/>
    <a:srgbClr val="216F58"/>
    <a:srgbClr val="01527F"/>
    <a:srgbClr val="011C27"/>
    <a:srgbClr val="FCF7DA"/>
    <a:srgbClr val="DF2123"/>
    <a:srgbClr val="F49E00"/>
    <a:srgbClr val="425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63"/>
    <p:restoredTop sz="96271"/>
  </p:normalViewPr>
  <p:slideViewPr>
    <p:cSldViewPr snapToGrid="0" snapToObjects="1">
      <p:cViewPr varScale="1">
        <p:scale>
          <a:sx n="90" d="100"/>
          <a:sy n="90" d="100"/>
        </p:scale>
        <p:origin x="54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6" d="100"/>
        <a:sy n="19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2025/11/25 Tuesday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2025/11/25 Tuesday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368B8BFF-ED49-7562-B6FB-91F12DDA17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9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57260F-97CD-5723-4517-844E8AECD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7256" y="265397"/>
            <a:ext cx="1507301" cy="4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5ED2437-85BA-479E-1A42-7C59415D1014}"/>
              </a:ext>
            </a:extLst>
          </p:cNvPr>
          <p:cNvSpPr/>
          <p:nvPr/>
        </p:nvSpPr>
        <p:spPr>
          <a:xfrm>
            <a:off x="0" y="0"/>
            <a:ext cx="12192000" cy="5442040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9694B06-1626-80E7-6BEB-5BBCEBC38F01}"/>
              </a:ext>
            </a:extLst>
          </p:cNvPr>
          <p:cNvSpPr txBox="1"/>
          <p:nvPr/>
        </p:nvSpPr>
        <p:spPr>
          <a:xfrm>
            <a:off x="657446" y="1415960"/>
            <a:ext cx="10877107" cy="246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6600" b="1" dirty="0">
                <a:latin typeface="+mj-ea"/>
                <a:ea typeface="+mj-ea"/>
              </a:rPr>
              <a:t>以更加强烈的历史主动精神</a:t>
            </a:r>
            <a:endParaRPr lang="en-US" altLang="zh-CN" sz="6600" b="1" dirty="0"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zh-CN" sz="7200" b="1" dirty="0">
                <a:latin typeface="+mj-ea"/>
                <a:ea typeface="+mj-ea"/>
              </a:rPr>
              <a:t>推进中国式现代化</a:t>
            </a:r>
            <a:endParaRPr kumimoji="1"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6E7FF06-484E-F6ED-697D-E630C638C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7256" y="412542"/>
            <a:ext cx="1507301" cy="45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51223"/>
      </a:accent1>
      <a:accent2>
        <a:srgbClr val="EB2836"/>
      </a:accent2>
      <a:accent3>
        <a:srgbClr val="F8DD3E"/>
      </a:accent3>
      <a:accent4>
        <a:srgbClr val="EC824A"/>
      </a:accent4>
      <a:accent5>
        <a:srgbClr val="D14F15"/>
      </a:accent5>
      <a:accent6>
        <a:srgbClr val="F0B010"/>
      </a:accent6>
      <a:hlink>
        <a:srgbClr val="B51223"/>
      </a:hlink>
      <a:folHlink>
        <a:srgbClr val="BFBFBF"/>
      </a:folHlink>
    </a:clrScheme>
    <a:fontScheme name="183f73c8-a628-434e-9ccd-414d0b7daf93">
      <a:majorFont>
        <a:latin typeface="黑体"/>
        <a:ea typeface="黑体"/>
        <a:cs typeface=""/>
      </a:majorFont>
      <a:minorFont>
        <a:latin typeface="黑体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B51223"/>
    </a:accent1>
    <a:accent2>
      <a:srgbClr val="EB2836"/>
    </a:accent2>
    <a:accent3>
      <a:srgbClr val="F8DD3E"/>
    </a:accent3>
    <a:accent4>
      <a:srgbClr val="EC824A"/>
    </a:accent4>
    <a:accent5>
      <a:srgbClr val="D14F15"/>
    </a:accent5>
    <a:accent6>
      <a:srgbClr val="F0B010"/>
    </a:accent6>
    <a:hlink>
      <a:srgbClr val="B5122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11</Words>
  <Application>Microsoft Office PowerPoint</Application>
  <PresentationFormat>宽屏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DengXian</vt:lpstr>
      <vt:lpstr>Arial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dreamsummit</cp:lastModifiedBy>
  <cp:revision>702</cp:revision>
  <dcterms:created xsi:type="dcterms:W3CDTF">2018-06-17T04:53:58Z</dcterms:created>
  <dcterms:modified xsi:type="dcterms:W3CDTF">2025-11-25T01:28:01Z</dcterms:modified>
</cp:coreProperties>
</file>