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2" r:id="rId2"/>
  </p:sldIdLst>
  <p:sldSz cx="9334500" cy="5248275"/>
  <p:notesSz cx="6858000" cy="9144000"/>
  <p:embeddedFontLst>
    <p:embeddedFont>
      <p:font typeface="仓耳渔阳体 W05" panose="02020400000000000000" pitchFamily="18" charset="-122"/>
      <p:regular r:id="rId5"/>
    </p:embeddedFont>
    <p:embeddedFont>
      <p:font typeface="黑体" panose="02010609060101010101" pitchFamily="49" charset="-122"/>
      <p:regular r:id="rId6"/>
    </p:embeddedFont>
    <p:embeddedFont>
      <p:font typeface="千图笔锋手写体" panose="00000500000000000000" pitchFamily="2" charset="-122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custDataLst>
    <p:tags r:id="rId1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2" userDrawn="1">
          <p15:clr>
            <a:srgbClr val="A4A3A4"/>
          </p15:clr>
        </p15:guide>
        <p15:guide id="2" pos="2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9503B"/>
    <a:srgbClr val="BB2F44"/>
    <a:srgbClr val="A00000"/>
    <a:srgbClr val="FFCE21"/>
    <a:srgbClr val="B63344"/>
    <a:srgbClr val="AE3744"/>
    <a:srgbClr val="90E4FE"/>
    <a:srgbClr val="DAFAD6"/>
    <a:srgbClr val="A1B4A0"/>
    <a:srgbClr val="012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 showGuides="1">
      <p:cViewPr varScale="1">
        <p:scale>
          <a:sx n="114" d="100"/>
          <a:sy n="114" d="100"/>
        </p:scale>
        <p:origin x="468" y="102"/>
      </p:cViewPr>
      <p:guideLst>
        <p:guide orient="horz" pos="1652"/>
        <p:guide pos="2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commentAuthors" Target="commentAuthor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00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2025/12/4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167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96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红色的房间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-635" y="0"/>
            <a:ext cx="9334500" cy="524764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 cstate="email"/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email"/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57200" y="1681317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180975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红色的房间"/>
          <p:cNvPicPr>
            <a:picLocks noChangeAspect="1"/>
          </p:cNvPicPr>
          <p:nvPr userDrawn="1"/>
        </p:nvPicPr>
        <p:blipFill>
          <a:blip r:embed="rId2" cstate="print">
            <a:alphaModFix amt="80000"/>
          </a:blip>
          <a:srcRect/>
          <a:stretch>
            <a:fillRect/>
          </a:stretch>
        </p:blipFill>
        <p:spPr>
          <a:xfrm>
            <a:off x="-635" y="0"/>
            <a:ext cx="9334500" cy="5247640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红色的房间"/>
          <p:cNvPicPr>
            <a:picLocks noChangeAspect="1"/>
          </p:cNvPicPr>
          <p:nvPr userDrawn="1"/>
        </p:nvPicPr>
        <p:blipFill>
          <a:blip r:embed="rId2" cstate="print">
            <a:alphaModFix amt="80000"/>
          </a:blip>
          <a:srcRect/>
          <a:stretch>
            <a:fillRect/>
          </a:stretch>
        </p:blipFill>
        <p:spPr>
          <a:xfrm>
            <a:off x="-635" y="0"/>
            <a:ext cx="9334500" cy="524764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红色的房间"/>
          <p:cNvPicPr>
            <a:picLocks noChangeAspect="1"/>
          </p:cNvPicPr>
          <p:nvPr userDrawn="1"/>
        </p:nvPicPr>
        <p:blipFill>
          <a:blip r:embed="rId2" cstate="print">
            <a:alphaModFix amt="80000"/>
          </a:blip>
          <a:srcRect/>
          <a:stretch>
            <a:fillRect/>
          </a:stretch>
        </p:blipFill>
        <p:spPr>
          <a:xfrm>
            <a:off x="-635" y="0"/>
            <a:ext cx="9334500" cy="5247640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红色的房间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-635" y="0"/>
            <a:ext cx="9334500" cy="5247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 descr="白色毛巾的特写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>
            <a:off x="592455" y="0"/>
            <a:ext cx="2952750" cy="5248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白色的宣纸纹理背景为中国绘画和日本工艺品书法的老米色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318" y="0"/>
            <a:ext cx="9333865" cy="5248275"/>
          </a:xfrm>
          <a:prstGeom prst="rect">
            <a:avLst/>
          </a:prstGeom>
        </p:spPr>
      </p:pic>
      <p:sp>
        <p:nvSpPr>
          <p:cNvPr id="3" name="椭圆 2"/>
          <p:cNvSpPr/>
          <p:nvPr userDrawn="1">
            <p:custDataLst>
              <p:tags r:id="rId1"/>
            </p:custDataLst>
          </p:nvPr>
        </p:nvSpPr>
        <p:spPr>
          <a:xfrm>
            <a:off x="129540" y="127635"/>
            <a:ext cx="429895" cy="429895"/>
          </a:xfrm>
          <a:prstGeom prst="ellipse">
            <a:avLst/>
          </a:prstGeom>
          <a:gradFill>
            <a:gsLst>
              <a:gs pos="0">
                <a:srgbClr val="D3434D"/>
              </a:gs>
              <a:gs pos="100000">
                <a:srgbClr val="F5EDAF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5261A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907020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5258435" y="20281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6801485" y="21310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801485" y="27139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4916170" y="33496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6801485" y="96520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849495" y="123444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email"/>
          <a:srcRect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56565" y="1516698"/>
            <a:ext cx="8421370" cy="2214880"/>
            <a:chOff x="720" y="3118"/>
            <a:chExt cx="13262" cy="3488"/>
          </a:xfrm>
        </p:grpSpPr>
        <p:sp>
          <p:nvSpPr>
            <p:cNvPr id="4" name="文本框 3"/>
            <p:cNvSpPr txBox="1"/>
            <p:nvPr/>
          </p:nvSpPr>
          <p:spPr>
            <a:xfrm>
              <a:off x="896" y="5010"/>
              <a:ext cx="12910" cy="1596"/>
            </a:xfrm>
            <a:prstGeom prst="rect">
              <a:avLst/>
            </a:prstGeom>
            <a:noFill/>
            <a:effectLst/>
            <a:scene3d>
              <a:camera prst="perspectiveFront"/>
              <a:lightRig rig="threePt" dir="t"/>
            </a:scene3d>
          </p:spPr>
          <p:txBody>
            <a:bodyPr wrap="square" tIns="0" bIns="90170" anchor="ctr" anchorCtr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marL="0" indent="0" algn="ctr" eaLnBrk="1" fontAlgn="auto" latinLnBrk="0" hangingPunct="1">
                <a:lnSpc>
                  <a:spcPct val="125000"/>
                </a:lnSpc>
                <a:defRPr/>
              </a:pPr>
              <a:r>
                <a:rPr lang="zh-CN" altLang="en-US" sz="4800" b="1" noProof="1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glow rad="228600">
                      <a:schemeClr val="tx1">
                        <a:lumMod val="75000"/>
                        <a:lumOff val="25000"/>
                        <a:alpha val="20000"/>
                      </a:schemeClr>
                    </a:glo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千图笔锋手写体" panose="00000500000000000000" pitchFamily="2" charset="-122"/>
                  <a:sym typeface="+mn-ea"/>
                </a:rPr>
                <a:t>高质量推进国防和军队现代化</a:t>
              </a:r>
            </a:p>
          </p:txBody>
        </p:sp>
        <p:sp>
          <p:nvSpPr>
            <p:cNvPr id="2" name="矩形 1" descr="7b0a2020202022776f7264617274223a2022220a7d0a"/>
            <p:cNvSpPr/>
            <p:nvPr/>
          </p:nvSpPr>
          <p:spPr>
            <a:xfrm>
              <a:off x="720" y="3118"/>
              <a:ext cx="13262" cy="189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170" tIns="46990" rIns="90170" bIns="46990" rtlCol="0" anchor="ctr" anchorCtr="1">
              <a:spAutoFit/>
              <a:scene3d>
                <a:camera prst="perspectiveBelow"/>
                <a:lightRig rig="threePt" dir="t"/>
              </a:scene3d>
            </a:bodyPr>
            <a:lstStyle/>
            <a:p>
              <a:pPr algn="ctr"/>
              <a:r>
                <a:rPr lang="zh-CN" altLang="en-US" sz="7200" b="1">
                  <a:ln w="12700">
                    <a:solidFill>
                      <a:srgbClr val="BB2F44"/>
                    </a:solidFill>
                  </a:ln>
                  <a:gradFill>
                    <a:gsLst>
                      <a:gs pos="0">
                        <a:srgbClr val="FABF9F"/>
                      </a:gs>
                      <a:gs pos="100000">
                        <a:srgbClr val="F4F099"/>
                      </a:gs>
                    </a:gsLst>
                    <a:lin ang="16200000" scaled="0"/>
                    <a:tileRect t="-100000" r="-100000"/>
                  </a:gradFill>
                  <a:effectLst>
                    <a:outerShdw dist="38100" dir="5400000" algn="t" rotWithShape="0">
                      <a:schemeClr val="bg1">
                        <a:lumMod val="95000"/>
                        <a:alpha val="100000"/>
                      </a:schemeClr>
                    </a:outerShdw>
                  </a:effectLst>
                  <a:latin typeface="仓耳渔阳体 W05" panose="02020400000000000000" charset="-122"/>
                  <a:ea typeface="仓耳渔阳体 W05" panose="02020400000000000000" charset="-122"/>
                </a:rPr>
                <a:t>学习习近平强军思想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52139,4587606,4587607,4587609,4524014,4498367],&quot;12&quot;:[25001869,25102784,25002839],&quot;13&quot;:[4364943,4364928,20481688,4364912,4364950,4364881,4364888,4364957,19951219,4563109,4364879,4670873,4634995,20042469,20482079,20481693],&quot;19&quot;:[20342118,20342209,20342202,20346273,20348534,20342111,20342110,20347406,20342116],&quot;70&quot;:[3321532,3330155,3323403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</Words>
  <Application>Microsoft Office PowerPoint</Application>
  <PresentationFormat>自定义</PresentationFormat>
  <Paragraphs>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仓耳渔阳体 W05</vt:lpstr>
      <vt:lpstr>思源宋体 CN</vt:lpstr>
      <vt:lpstr>黑体</vt:lpstr>
      <vt:lpstr>Arial</vt:lpstr>
      <vt:lpstr>宋体</vt:lpstr>
      <vt:lpstr>千图笔锋手写体</vt:lpstr>
      <vt:lpstr>Calibri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2818</cp:revision>
  <dcterms:created xsi:type="dcterms:W3CDTF">2019-01-24T00:58:00Z</dcterms:created>
  <dcterms:modified xsi:type="dcterms:W3CDTF">2025-12-04T05:12:26Z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882F85BE505B42E1BE46E7255721618D_13</vt:lpwstr>
  </property>
</Properties>
</file>