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2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2520"/>
    <a:srgbClr val="CA302C"/>
    <a:srgbClr val="FFFFFF"/>
    <a:srgbClr val="216F58"/>
    <a:srgbClr val="01527F"/>
    <a:srgbClr val="011C27"/>
    <a:srgbClr val="FCF7DA"/>
    <a:srgbClr val="DF2123"/>
    <a:srgbClr val="F49E00"/>
    <a:srgbClr val="425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6271"/>
  </p:normalViewPr>
  <p:slideViewPr>
    <p:cSldViewPr snapToGrid="0" snapToObjects="1">
      <p:cViewPr varScale="1">
        <p:scale>
          <a:sx n="83" d="100"/>
          <a:sy n="83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6" d="100"/>
        <a:sy n="19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25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B3C7D-7ED1-A34F-BCFC-1C01389AE58C}" type="datetimeFigureOut">
              <a:rPr kumimoji="1" lang="zh-CN" altLang="en-US" smtClean="0"/>
              <a:t>2025/12/9 Tuesday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ED8CE-3D9F-CA47-A17E-9AD879C3B1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F2CF-5EF1-D24F-8F8B-C67282AA038A}" type="datetimeFigureOut">
              <a:rPr kumimoji="1" lang="zh-CN" altLang="en-US" smtClean="0"/>
              <a:t>2025/12/9 Tuesday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0782-008B-5B48-B01C-A994AC4AA04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3AE05-7DD1-4AF0-924E-BEEA496F373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同侧圆角矩形 1"/>
          <p:cNvSpPr/>
          <p:nvPr userDrawn="1"/>
        </p:nvSpPr>
        <p:spPr>
          <a:xfrm>
            <a:off x="0" y="2638705"/>
            <a:ext cx="12192000" cy="4219024"/>
          </a:xfrm>
          <a:prstGeom prst="round2SameRect">
            <a:avLst>
              <a:gd name="adj1" fmla="val 9913"/>
              <a:gd name="adj2" fmla="val 0"/>
            </a:avLst>
          </a:prstGeom>
          <a:gradFill flip="none" rotWithShape="1">
            <a:gsLst>
              <a:gs pos="31000">
                <a:schemeClr val="bg1">
                  <a:alpha val="78084"/>
                </a:schemeClr>
              </a:gs>
              <a:gs pos="100000">
                <a:srgbClr val="C00000">
                  <a:alpha val="93475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圆角矩形 7"/>
          <p:cNvSpPr/>
          <p:nvPr userDrawn="1"/>
        </p:nvSpPr>
        <p:spPr>
          <a:xfrm>
            <a:off x="162047" y="1051560"/>
            <a:ext cx="11864050" cy="5668502"/>
          </a:xfrm>
          <a:prstGeom prst="roundRect">
            <a:avLst>
              <a:gd name="adj" fmla="val 2356"/>
            </a:avLst>
          </a:prstGeom>
          <a:solidFill>
            <a:schemeClr val="bg1"/>
          </a:solidFill>
          <a:ln>
            <a:noFill/>
          </a:ln>
          <a:effectLst>
            <a:outerShdw blurRad="127000" dist="76200" dir="18900000" algn="bl" rotWithShape="0">
              <a:schemeClr val="tx1">
                <a:lumMod val="75000"/>
                <a:lumOff val="25000"/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10923316" y="525794"/>
            <a:ext cx="901584" cy="109854"/>
            <a:chOff x="9405621" y="6453845"/>
            <a:chExt cx="901584" cy="109854"/>
          </a:xfrm>
        </p:grpSpPr>
        <p:sp>
          <p:nvSpPr>
            <p:cNvPr id="12" name="圆角矩形 11"/>
            <p:cNvSpPr/>
            <p:nvPr/>
          </p:nvSpPr>
          <p:spPr>
            <a:xfrm>
              <a:off x="9405621" y="6453845"/>
              <a:ext cx="109854" cy="10985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9669531" y="6453845"/>
              <a:ext cx="109854" cy="109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9933441" y="6453845"/>
              <a:ext cx="109854" cy="10985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10197351" y="6453845"/>
              <a:ext cx="109854" cy="109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7DED3DF-5C2E-4482-66CD-A65879C05F9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556110" y="45100"/>
            <a:ext cx="1400825" cy="4202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533400" y="1265941"/>
            <a:ext cx="11125200" cy="4236720"/>
            <a:chOff x="533400" y="1367541"/>
            <a:chExt cx="11125200" cy="4236720"/>
          </a:xfrm>
          <a:effectLst>
            <a:outerShdw blurRad="152400" sx="101000" sy="101000" algn="ctr" rotWithShape="0">
              <a:schemeClr val="tx1">
                <a:lumMod val="75000"/>
                <a:lumOff val="25000"/>
                <a:alpha val="10000"/>
              </a:schemeClr>
            </a:outerShdw>
          </a:effectLst>
        </p:grpSpPr>
        <p:sp>
          <p:nvSpPr>
            <p:cNvPr id="6" name="圆角矩形 5"/>
            <p:cNvSpPr/>
            <p:nvPr/>
          </p:nvSpPr>
          <p:spPr>
            <a:xfrm>
              <a:off x="533400" y="1367541"/>
              <a:ext cx="11125200" cy="4236720"/>
            </a:xfrm>
            <a:prstGeom prst="roundRect">
              <a:avLst>
                <a:gd name="adj" fmla="val 8274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9" name="任意形状 8"/>
            <p:cNvSpPr/>
            <p:nvPr/>
          </p:nvSpPr>
          <p:spPr>
            <a:xfrm>
              <a:off x="1087120" y="1367541"/>
              <a:ext cx="10571480" cy="4236720"/>
            </a:xfrm>
            <a:custGeom>
              <a:avLst/>
              <a:gdLst>
                <a:gd name="connsiteX0" fmla="*/ 0 w 10571480"/>
                <a:gd name="connsiteY0" fmla="*/ 0 h 4236720"/>
                <a:gd name="connsiteX1" fmla="*/ 10220934 w 10571480"/>
                <a:gd name="connsiteY1" fmla="*/ 0 h 4236720"/>
                <a:gd name="connsiteX2" fmla="*/ 10571480 w 10571480"/>
                <a:gd name="connsiteY2" fmla="*/ 350546 h 4236720"/>
                <a:gd name="connsiteX3" fmla="*/ 10571480 w 10571480"/>
                <a:gd name="connsiteY3" fmla="*/ 3886174 h 4236720"/>
                <a:gd name="connsiteX4" fmla="*/ 10220934 w 10571480"/>
                <a:gd name="connsiteY4" fmla="*/ 4236720 h 4236720"/>
                <a:gd name="connsiteX5" fmla="*/ 0 w 10571480"/>
                <a:gd name="connsiteY5" fmla="*/ 4236720 h 4236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71480" h="4236720">
                  <a:moveTo>
                    <a:pt x="0" y="0"/>
                  </a:moveTo>
                  <a:lnTo>
                    <a:pt x="10220934" y="0"/>
                  </a:lnTo>
                  <a:cubicBezTo>
                    <a:pt x="10414535" y="0"/>
                    <a:pt x="10571480" y="156945"/>
                    <a:pt x="10571480" y="350546"/>
                  </a:cubicBezTo>
                  <a:lnTo>
                    <a:pt x="10571480" y="3886174"/>
                  </a:lnTo>
                  <a:cubicBezTo>
                    <a:pt x="10571480" y="4079775"/>
                    <a:pt x="10414535" y="4236720"/>
                    <a:pt x="10220934" y="4236720"/>
                  </a:cubicBezTo>
                  <a:lnTo>
                    <a:pt x="0" y="423672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zh-CN" altLang="en-US"/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7220676" y="5008806"/>
            <a:ext cx="992273" cy="992273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10925686" y="770599"/>
            <a:ext cx="992273" cy="992273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1547249" y="2568110"/>
            <a:ext cx="9623147" cy="14539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zh-CN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anose="020B0800000000000000" pitchFamily="34" charset="-122"/>
                <a:ea typeface="华康俪金黑W8(P)" panose="020B0800000000000000" pitchFamily="34" charset="-122"/>
                <a:cs typeface="黑体" charset="0"/>
              </a:rPr>
              <a:t>党的全面领导是实现“十五五”目标任务的根本保证</a:t>
            </a:r>
            <a:endParaRPr kumimoji="1" lang="en-US" altLang="zh-CN" sz="3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康俪金黑W8(P)" panose="020B0800000000000000" pitchFamily="34" charset="-122"/>
              <a:ea typeface="华康俪金黑W8(P)" panose="020B0800000000000000" pitchFamily="34" charset="-122"/>
              <a:cs typeface="黑体" charset="0"/>
            </a:endParaRPr>
          </a:p>
          <a:p>
            <a:pPr algn="ctr">
              <a:lnSpc>
                <a:spcPct val="150000"/>
              </a:lnSpc>
            </a:pPr>
            <a:r>
              <a:rPr kumimoji="1" lang="en-US" altLang="zh-CN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anose="020B0800000000000000" pitchFamily="34" charset="-122"/>
                <a:ea typeface="华康俪金黑W8(P)" panose="020B0800000000000000" pitchFamily="34" charset="-122"/>
                <a:cs typeface="黑体" charset="0"/>
              </a:rPr>
              <a:t>——</a:t>
            </a:r>
            <a:r>
              <a:rPr kumimoji="1" lang="zh-CN" altLang="en-US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anose="020B0800000000000000" pitchFamily="34" charset="-122"/>
                <a:ea typeface="华康俪金黑W8(P)" panose="020B0800000000000000" pitchFamily="34" charset="-122"/>
                <a:cs typeface="黑体" charset="0"/>
              </a:rPr>
              <a:t>学习贯彻党的二十届四中全会精神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10587650" y="6453845"/>
            <a:ext cx="901584" cy="109854"/>
            <a:chOff x="9405621" y="6453845"/>
            <a:chExt cx="901584" cy="109854"/>
          </a:xfrm>
        </p:grpSpPr>
        <p:sp>
          <p:nvSpPr>
            <p:cNvPr id="22" name="圆角矩形 21"/>
            <p:cNvSpPr/>
            <p:nvPr/>
          </p:nvSpPr>
          <p:spPr>
            <a:xfrm>
              <a:off x="9405621" y="6453845"/>
              <a:ext cx="109854" cy="10985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9669531" y="6453845"/>
              <a:ext cx="109854" cy="109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4" name="圆角矩形 23"/>
            <p:cNvSpPr/>
            <p:nvPr/>
          </p:nvSpPr>
          <p:spPr>
            <a:xfrm>
              <a:off x="9933441" y="6453845"/>
              <a:ext cx="109854" cy="10985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5" name="圆角矩形 24"/>
            <p:cNvSpPr/>
            <p:nvPr/>
          </p:nvSpPr>
          <p:spPr>
            <a:xfrm>
              <a:off x="10197351" y="6453845"/>
              <a:ext cx="109854" cy="109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split orient="vert"/>
      </p:transition>
    </mc:Choice>
    <mc:Fallback xmlns="">
      <p:transition spd="slow" advTm="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  <p:tag name="ISPRING_FIRST_PUBLISH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24</Words>
  <Application>Microsoft Office PowerPoint</Application>
  <PresentationFormat>宽屏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DengXian</vt:lpstr>
      <vt:lpstr>华康俪金黑W8(P)</vt:lpstr>
      <vt:lpstr>Arial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dreamsummit</cp:lastModifiedBy>
  <cp:revision>746</cp:revision>
  <dcterms:created xsi:type="dcterms:W3CDTF">2025-11-23T13:40:14Z</dcterms:created>
  <dcterms:modified xsi:type="dcterms:W3CDTF">2025-12-09T02:13:49Z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AAF2778484B6235ABE0E23693CC26922_43</vt:lpwstr>
  </property>
  <property fmtid="{D5CDD505-2E9C-101B-9397-08002B2CF9AE}" pid="3" name="KSOProductBuildVer">
    <vt:lpwstr>2052-12.1.23540.23540</vt:lpwstr>
  </property>
</Properties>
</file>