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6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1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2DFAA-B238-450D-9130-5AB77B98CFFC}" type="datetimeFigureOut">
              <a:rPr lang="zh-CN" altLang="en-US" smtClean="0"/>
              <a:t>2025/12/3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4818F-182D-4704-9EC8-EAA9BCB823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任意多边形: 形状 178"/>
          <p:cNvSpPr/>
          <p:nvPr/>
        </p:nvSpPr>
        <p:spPr>
          <a:xfrm rot="5400000" flipV="1">
            <a:off x="6832267" y="-172028"/>
            <a:ext cx="2139699" cy="2483766"/>
          </a:xfrm>
          <a:custGeom>
            <a:avLst/>
            <a:gdLst>
              <a:gd name="connsiteX0" fmla="*/ 0 w 5051705"/>
              <a:gd name="connsiteY0" fmla="*/ 5828472 h 5828472"/>
              <a:gd name="connsiteX1" fmla="*/ 5051705 w 5051705"/>
              <a:gd name="connsiteY1" fmla="*/ 5828472 h 5828472"/>
              <a:gd name="connsiteX2" fmla="*/ 4981485 w 5051705"/>
              <a:gd name="connsiteY2" fmla="*/ 5348911 h 5828472"/>
              <a:gd name="connsiteX3" fmla="*/ 65180 w 5051705"/>
              <a:gd name="connsiteY3" fmla="*/ 16599 h 5828472"/>
              <a:gd name="connsiteX4" fmla="*/ 0 w 5051705"/>
              <a:gd name="connsiteY4" fmla="*/ 0 h 5828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1705" h="5828472">
                <a:moveTo>
                  <a:pt x="0" y="5828472"/>
                </a:moveTo>
                <a:lnTo>
                  <a:pt x="5051705" y="5828472"/>
                </a:lnTo>
                <a:lnTo>
                  <a:pt x="4981485" y="5348911"/>
                </a:lnTo>
                <a:cubicBezTo>
                  <a:pt x="4487343" y="2775397"/>
                  <a:pt x="2561550" y="710936"/>
                  <a:pt x="65180" y="16599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00000"/>
              </a:gs>
              <a:gs pos="67000">
                <a:srgbClr val="FF5757"/>
              </a:gs>
              <a:gs pos="100000">
                <a:srgbClr val="FF5757">
                  <a:lumMod val="20000"/>
                  <a:lumOff val="80000"/>
                  <a:alpha val="0"/>
                </a:srgbClr>
              </a:gs>
            </a:gsLst>
            <a:lin ang="189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宋体 CN" panose="02020400000000000000" pitchFamily="18" charset="-122"/>
              <a:ea typeface="思源宋体 CN" panose="02020400000000000000" pitchFamily="18" charset="-122"/>
              <a:cs typeface="思源黑体旧字形 Light" panose="020B0300000000000000" charset="-128"/>
              <a:sym typeface="思源宋体 CN" panose="02020400000000000000" pitchFamily="18" charset="-122"/>
            </a:endParaRPr>
          </a:p>
        </p:txBody>
      </p:sp>
      <p:sp>
        <p:nvSpPr>
          <p:cNvPr id="56" name="任意多边形: 形状 178"/>
          <p:cNvSpPr/>
          <p:nvPr/>
        </p:nvSpPr>
        <p:spPr>
          <a:xfrm rot="16200000" flipV="1">
            <a:off x="245372" y="2902438"/>
            <a:ext cx="1993022" cy="2483771"/>
          </a:xfrm>
          <a:custGeom>
            <a:avLst/>
            <a:gdLst>
              <a:gd name="connsiteX0" fmla="*/ 0 w 5051705"/>
              <a:gd name="connsiteY0" fmla="*/ 5828472 h 5828472"/>
              <a:gd name="connsiteX1" fmla="*/ 5051705 w 5051705"/>
              <a:gd name="connsiteY1" fmla="*/ 5828472 h 5828472"/>
              <a:gd name="connsiteX2" fmla="*/ 4981485 w 5051705"/>
              <a:gd name="connsiteY2" fmla="*/ 5348911 h 5828472"/>
              <a:gd name="connsiteX3" fmla="*/ 65180 w 5051705"/>
              <a:gd name="connsiteY3" fmla="*/ 16599 h 5828472"/>
              <a:gd name="connsiteX4" fmla="*/ 0 w 5051705"/>
              <a:gd name="connsiteY4" fmla="*/ 0 h 5828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1705" h="5828472">
                <a:moveTo>
                  <a:pt x="0" y="5828472"/>
                </a:moveTo>
                <a:lnTo>
                  <a:pt x="5051705" y="5828472"/>
                </a:lnTo>
                <a:lnTo>
                  <a:pt x="4981485" y="5348911"/>
                </a:lnTo>
                <a:cubicBezTo>
                  <a:pt x="4487343" y="2775397"/>
                  <a:pt x="2561550" y="710936"/>
                  <a:pt x="65180" y="16599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00000"/>
              </a:gs>
              <a:gs pos="67000">
                <a:srgbClr val="FF5757"/>
              </a:gs>
              <a:gs pos="100000">
                <a:srgbClr val="FF5757">
                  <a:lumMod val="20000"/>
                  <a:lumOff val="80000"/>
                  <a:alpha val="0"/>
                </a:srgbClr>
              </a:gs>
            </a:gsLst>
            <a:lin ang="189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5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宋体 CN" panose="02020400000000000000" pitchFamily="18" charset="-122"/>
              <a:ea typeface="思源宋体 CN" panose="02020400000000000000" pitchFamily="18" charset="-122"/>
              <a:cs typeface="思源黑体旧字形 Light" panose="020B0300000000000000" charset="-128"/>
              <a:sym typeface="思源宋体 CN" panose="02020400000000000000" pitchFamily="18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87872" y="987574"/>
            <a:ext cx="7168257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党员课堂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pPr algn="ctr">
              <a:lnSpc>
                <a:spcPct val="150000"/>
              </a:lnSpc>
            </a:pPr>
            <a:r>
              <a:rPr lang="zh-CN" altLang="en-US" sz="35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忠诚</a:t>
            </a:r>
            <a:r>
              <a:rPr lang="zh-CN" altLang="en-US" sz="35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是根本政治</a:t>
            </a:r>
            <a:r>
              <a:rPr lang="zh-CN" altLang="en-US" sz="35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担当</a:t>
            </a:r>
            <a:endParaRPr lang="en-US" altLang="zh-CN" sz="3500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35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5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新时代党员干部的政治必修课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532" y="4731990"/>
            <a:ext cx="778936" cy="233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</Words>
  <Application>Microsoft Office PowerPoint</Application>
  <PresentationFormat>全屏显示(16:9)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61</cp:revision>
  <dcterms:created xsi:type="dcterms:W3CDTF">2025-11-27T05:42:00Z</dcterms:created>
  <dcterms:modified xsi:type="dcterms:W3CDTF">2025-12-03T01:26:17Z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70E2D72157C14B1D93F3F11CD355BB4D_12</vt:lpwstr>
  </property>
  <property fmtid="{D5CDD505-2E9C-101B-9397-08002B2CF9AE}" pid="3" name="KSOProductBuildVer">
    <vt:lpwstr>2052-12.1.0.23542</vt:lpwstr>
  </property>
</Properties>
</file>