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千图笔锋手写体" panose="00000500000000000000" pitchFamily="2" charset="-122"/>
      <p:regular r:id="rId5"/>
    </p:embeddedFont>
    <p:embeddedFont>
      <p:font typeface="黑体" panose="02010609060101010101" pitchFamily="49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F4F4"/>
    <a:srgbClr val="DC5E91"/>
    <a:srgbClr val="BB2F44"/>
    <a:srgbClr val="A00000"/>
    <a:srgbClr val="C9503B"/>
    <a:srgbClr val="AE3744"/>
    <a:srgbClr val="FFCE21"/>
    <a:srgbClr val="B63344"/>
    <a:srgbClr val="90E4FE"/>
    <a:srgbClr val="DA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42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2025/12/4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628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6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千库网_震撼北京天安门人民英雄纪念碑_摄影图编号25626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330055" cy="5248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千库网_震撼北京天安门人民英雄纪念碑_摄影图编号2562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005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千库网_震撼北京天安门人民英雄纪念碑_摄影图编号2562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0055" cy="5248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千库网_震撼北京天安门人民英雄纪念碑_摄影图编号2562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005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9334500" cy="2858918"/>
            <a:chOff x="1028700" y="-110111"/>
            <a:chExt cx="12192000" cy="3734097"/>
          </a:xfrm>
        </p:grpSpPr>
        <p:pic>
          <p:nvPicPr>
            <p:cNvPr id="24" name="图片 23" descr="E:/2025.12/1袁达毅/千库网_震撼北京天安门人民英雄纪念碑_摄影图编号256266.jpg千库网_震撼北京天安门人民英雄纪念碑_摄影图编号256266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028700" y="-110111"/>
              <a:ext cx="12192000" cy="3524069"/>
            </a:xfrm>
            <a:custGeom>
              <a:avLst/>
              <a:gdLst>
                <a:gd name="connsiteX0" fmla="*/ 0 w 12192000"/>
                <a:gd name="connsiteY0" fmla="*/ 0 h 3734097"/>
                <a:gd name="connsiteX1" fmla="*/ 12192000 w 12192000"/>
                <a:gd name="connsiteY1" fmla="*/ 0 h 3734097"/>
                <a:gd name="connsiteX2" fmla="*/ 12192000 w 12192000"/>
                <a:gd name="connsiteY2" fmla="*/ 3734097 h 3734097"/>
                <a:gd name="connsiteX3" fmla="*/ 0 w 12192000"/>
                <a:gd name="connsiteY3" fmla="*/ 3734097 h 37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734097">
                  <a:moveTo>
                    <a:pt x="0" y="0"/>
                  </a:moveTo>
                  <a:lnTo>
                    <a:pt x="12192000" y="0"/>
                  </a:lnTo>
                  <a:lnTo>
                    <a:pt x="12192000" y="3734097"/>
                  </a:lnTo>
                  <a:lnTo>
                    <a:pt x="0" y="3734097"/>
                  </a:lnTo>
                  <a:close/>
                </a:path>
              </a:pathLst>
            </a:custGeom>
          </p:spPr>
        </p:pic>
        <p:sp>
          <p:nvSpPr>
            <p:cNvPr id="30" name="任意多边形: 形状 17"/>
            <p:cNvSpPr/>
            <p:nvPr userDrawn="1"/>
          </p:nvSpPr>
          <p:spPr>
            <a:xfrm>
              <a:off x="1028700" y="1052237"/>
              <a:ext cx="12192000" cy="2571749"/>
            </a:xfrm>
            <a:custGeom>
              <a:avLst/>
              <a:gdLst>
                <a:gd name="connsiteX0" fmla="*/ 12192000 w 12192000"/>
                <a:gd name="connsiteY0" fmla="*/ 0 h 1483087"/>
                <a:gd name="connsiteX1" fmla="*/ 12192000 w 12192000"/>
                <a:gd name="connsiteY1" fmla="*/ 1483087 h 1483087"/>
                <a:gd name="connsiteX2" fmla="*/ 0 w 12192000"/>
                <a:gd name="connsiteY2" fmla="*/ 1483087 h 1483087"/>
                <a:gd name="connsiteX3" fmla="*/ 0 w 12192000"/>
                <a:gd name="connsiteY3" fmla="*/ 0 h 1483087"/>
                <a:gd name="connsiteX4" fmla="*/ 78165 w 12192000"/>
                <a:gd name="connsiteY4" fmla="*/ 22283 h 1483087"/>
                <a:gd name="connsiteX5" fmla="*/ 6096000 w 12192000"/>
                <a:gd name="connsiteY5" fmla="*/ 759187 h 1483087"/>
                <a:gd name="connsiteX6" fmla="*/ 12113835 w 12192000"/>
                <a:gd name="connsiteY6" fmla="*/ 22283 h 148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83087">
                  <a:moveTo>
                    <a:pt x="12192000" y="0"/>
                  </a:moveTo>
                  <a:lnTo>
                    <a:pt x="12192000" y="1483087"/>
                  </a:lnTo>
                  <a:lnTo>
                    <a:pt x="0" y="1483087"/>
                  </a:lnTo>
                  <a:lnTo>
                    <a:pt x="0" y="0"/>
                  </a:lnTo>
                  <a:lnTo>
                    <a:pt x="78165" y="22283"/>
                  </a:lnTo>
                  <a:cubicBezTo>
                    <a:pt x="1795990" y="487526"/>
                    <a:pt x="3866858" y="759187"/>
                    <a:pt x="6096000" y="759187"/>
                  </a:cubicBezTo>
                  <a:cubicBezTo>
                    <a:pt x="8325142" y="759187"/>
                    <a:pt x="10396010" y="487526"/>
                    <a:pt x="12113835" y="2228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9000000" scaled="1"/>
              <a:tileRect/>
            </a:gra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16"/>
            <p:cNvSpPr/>
            <p:nvPr userDrawn="1"/>
          </p:nvSpPr>
          <p:spPr>
            <a:xfrm>
              <a:off x="1028700" y="2140899"/>
              <a:ext cx="12192000" cy="1483087"/>
            </a:xfrm>
            <a:custGeom>
              <a:avLst/>
              <a:gdLst>
                <a:gd name="connsiteX0" fmla="*/ 12192000 w 12192000"/>
                <a:gd name="connsiteY0" fmla="*/ 0 h 1483087"/>
                <a:gd name="connsiteX1" fmla="*/ 12192000 w 12192000"/>
                <a:gd name="connsiteY1" fmla="*/ 1483087 h 1483087"/>
                <a:gd name="connsiteX2" fmla="*/ 0 w 12192000"/>
                <a:gd name="connsiteY2" fmla="*/ 1483087 h 1483087"/>
                <a:gd name="connsiteX3" fmla="*/ 0 w 12192000"/>
                <a:gd name="connsiteY3" fmla="*/ 0 h 1483087"/>
                <a:gd name="connsiteX4" fmla="*/ 78165 w 12192000"/>
                <a:gd name="connsiteY4" fmla="*/ 22283 h 1483087"/>
                <a:gd name="connsiteX5" fmla="*/ 6096000 w 12192000"/>
                <a:gd name="connsiteY5" fmla="*/ 759187 h 1483087"/>
                <a:gd name="connsiteX6" fmla="*/ 12113835 w 12192000"/>
                <a:gd name="connsiteY6" fmla="*/ 22283 h 148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83087">
                  <a:moveTo>
                    <a:pt x="12192000" y="0"/>
                  </a:moveTo>
                  <a:lnTo>
                    <a:pt x="12192000" y="1483087"/>
                  </a:lnTo>
                  <a:lnTo>
                    <a:pt x="0" y="1483087"/>
                  </a:lnTo>
                  <a:lnTo>
                    <a:pt x="0" y="0"/>
                  </a:lnTo>
                  <a:lnTo>
                    <a:pt x="78165" y="22283"/>
                  </a:lnTo>
                  <a:cubicBezTo>
                    <a:pt x="1795990" y="487526"/>
                    <a:pt x="3866858" y="759187"/>
                    <a:pt x="6096000" y="759187"/>
                  </a:cubicBezTo>
                  <a:cubicBezTo>
                    <a:pt x="8325142" y="759187"/>
                    <a:pt x="10396010" y="487526"/>
                    <a:pt x="12113835" y="22283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AE3744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68325" y="1176020"/>
            <a:ext cx="8197850" cy="2896235"/>
            <a:chOff x="1095" y="1885"/>
            <a:chExt cx="12910" cy="4561"/>
          </a:xfrm>
        </p:grpSpPr>
        <p:sp>
          <p:nvSpPr>
            <p:cNvPr id="10" name="文本框 9"/>
            <p:cNvSpPr txBox="1"/>
            <p:nvPr/>
          </p:nvSpPr>
          <p:spPr>
            <a:xfrm>
              <a:off x="1095" y="4306"/>
              <a:ext cx="12910" cy="2141"/>
            </a:xfrm>
            <a:prstGeom prst="rect">
              <a:avLst/>
            </a:prstGeom>
            <a:noFill/>
            <a:effectLst/>
          </p:spPr>
          <p:txBody>
            <a:bodyPr wrap="square" tIns="0" bIns="90170" anchor="ctr" anchorCtr="0">
              <a:spAutoFit/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6600" b="1" noProof="1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5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尊重人民主体地位</a:t>
              </a:r>
            </a:p>
          </p:txBody>
        </p:sp>
        <p:sp>
          <p:nvSpPr>
            <p:cNvPr id="11" name="矩形 10" descr="7b0a2020202022776f7264617274223a2022220a7d0a"/>
            <p:cNvSpPr/>
            <p:nvPr/>
          </p:nvSpPr>
          <p:spPr>
            <a:xfrm>
              <a:off x="2122" y="1885"/>
              <a:ext cx="10856" cy="2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170" tIns="46990" rIns="90170" bIns="46990" rtlCol="0" anchor="ctr" anchorCtr="1">
              <a:spAutoFit/>
              <a:scene3d>
                <a:camera prst="perspectiveAbove" fov="4200000">
                  <a:rot lat="21000000" lon="0" rev="0"/>
                </a:camera>
                <a:lightRig rig="flat" dir="t"/>
              </a:scene3d>
              <a:sp3d extrusionH="635000" contourW="19050" prstMaterial="matte">
                <a:extrusionClr>
                  <a:srgbClr val="BB2F44"/>
                </a:extrusionClr>
                <a:contourClr>
                  <a:srgbClr val="BB2F44"/>
                </a:contourClr>
              </a:sp3d>
            </a:bodyPr>
            <a:lstStyle/>
            <a:p>
              <a:pPr algn="ctr"/>
              <a:r>
                <a:rPr lang="zh-CN" altLang="en-US" sz="8800" b="1">
                  <a:ln w="31750" cmpd="sng"/>
                  <a:solidFill>
                    <a:schemeClr val="bg1"/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</a:rPr>
                <a:t>坚持人民至上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],&quot;12&quot;:[25001869,25102784,25002839,25002262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千图笔锋手写体</vt:lpstr>
      <vt:lpstr>思源黑体 Heavy</vt:lpstr>
      <vt:lpstr>黑体</vt:lpstr>
      <vt:lpstr>思源宋体 CN</vt:lpstr>
      <vt:lpstr>Arial</vt:lpstr>
      <vt:lpstr>宋体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2825</cp:revision>
  <dcterms:created xsi:type="dcterms:W3CDTF">2019-01-24T00:58:00Z</dcterms:created>
  <dcterms:modified xsi:type="dcterms:W3CDTF">2025-12-04T05:22:39Z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882F85BE505B42E1BE46E7255721618D_13</vt:lpwstr>
  </property>
</Properties>
</file>