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amsummit" initials="dream" lastIdx="1" clrIdx="0">
    <p:extLst>
      <p:ext uri="{19B8F6BF-5375-455C-9EA6-DF929625EA0E}">
        <p15:presenceInfo xmlns:p15="http://schemas.microsoft.com/office/powerpoint/2012/main" userId="dreamsumm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996600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86483" autoAdjust="0"/>
  </p:normalViewPr>
  <p:slideViewPr>
    <p:cSldViewPr snapToGrid="0" showGuides="1">
      <p:cViewPr varScale="1">
        <p:scale>
          <a:sx n="90" d="100"/>
          <a:sy n="90" d="100"/>
        </p:scale>
        <p:origin x="294" y="84"/>
      </p:cViewPr>
      <p:guideLst>
        <p:guide pos="416"/>
        <p:guide pos="7265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tags" Target="tags/tag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34400" y="0"/>
            <a:ext cx="3657600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1130301"/>
            <a:ext cx="11518899" cy="1219200"/>
          </a:xfrm>
          <a:prstGeom prst="rect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2" name="2ecc9c58-3f70-4e48-b403-e9743fde3a36"/>
          <p:cNvSpPr>
            <a:spLocks noGrp="1"/>
          </p:cNvSpPr>
          <p:nvPr>
            <p:ph type="title" hasCustomPrompt="1"/>
          </p:nvPr>
        </p:nvSpPr>
        <p:spPr>
          <a:xfrm>
            <a:off x="660401" y="1242685"/>
            <a:ext cx="9833814" cy="994433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Agenda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660401" y="2660363"/>
            <a:ext cx="7588250" cy="3473737"/>
          </a:xfrm>
          <a:prstGeom prst="rect">
            <a:avLst/>
          </a:prstGeom>
        </p:spPr>
        <p:txBody>
          <a:bodyPr numCol="2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 dirty="0"/>
              <a:t>Click to add text</a:t>
            </a:r>
            <a:endParaRPr lang="en-US" dirty="0"/>
          </a:p>
          <a:p>
            <a:pPr lvl="1"/>
            <a:r>
              <a:rPr lang="zh-CN" altLang="en-US" dirty="0"/>
              <a:t>Second level</a:t>
            </a:r>
            <a:endParaRPr lang="en-US" dirty="0"/>
          </a:p>
          <a:p>
            <a:pPr lvl="2"/>
            <a:r>
              <a:rPr lang="zh-CN" altLang="en-US" dirty="0"/>
              <a:t>Third level</a:t>
            </a:r>
            <a:endParaRPr lang="en-US" dirty="0"/>
          </a:p>
          <a:p>
            <a:pPr lvl="3"/>
            <a:r>
              <a:rPr lang="zh-CN" altLang="en-US" dirty="0"/>
              <a:t>Fourth level</a:t>
            </a:r>
            <a:endParaRPr lang="en-US" dirty="0"/>
          </a:p>
          <a:p>
            <a:pPr lvl="4"/>
            <a:r>
              <a:rPr lang="zh-CN" altLang="en-US" dirty="0"/>
              <a:t>Fifth level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任意多边形: 形状 9"/>
          <p:cNvSpPr>
            <a:spLocks noChangeAspect="1"/>
          </p:cNvSpPr>
          <p:nvPr/>
        </p:nvSpPr>
        <p:spPr bwMode="auto">
          <a:xfrm>
            <a:off x="10686332" y="1441163"/>
            <a:ext cx="640450" cy="673676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>
            <a:off x="3759200" y="2781300"/>
            <a:ext cx="0" cy="269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69BB9FF-4FD6-CC20-5FA3-5072D0BA6399}"/>
              </a:ext>
            </a:extLst>
          </p:cNvPr>
          <p:cNvSpPr/>
          <p:nvPr/>
        </p:nvSpPr>
        <p:spPr>
          <a:xfrm>
            <a:off x="-14942" y="59765"/>
            <a:ext cx="12206942" cy="67982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E34D22-0162-1652-7300-6211F58E8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4" y="252296"/>
            <a:ext cx="1355616" cy="406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  <a:alpha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B1981B61-B7BF-6F38-B177-415428D8F368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-33807" y="0"/>
            <a:chExt cx="12192000" cy="685800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131C9A4-9E7E-537E-27E6-F17525ADF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59"/>
            <a:stretch>
              <a:fillRect/>
            </a:stretch>
          </p:blipFill>
          <p:spPr>
            <a:xfrm>
              <a:off x="-33807" y="1429881"/>
              <a:ext cx="12192000" cy="542812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02C1D11-37B8-0E5E-68C5-C82B152B4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07"/>
            <a:stretch/>
          </p:blipFill>
          <p:spPr>
            <a:xfrm flipV="1">
              <a:off x="-33807" y="0"/>
              <a:ext cx="12192000" cy="148909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825A5CB8-6291-EB74-A195-59B9CFD4F8F9}"/>
              </a:ext>
            </a:extLst>
          </p:cNvPr>
          <p:cNvSpPr/>
          <p:nvPr/>
        </p:nvSpPr>
        <p:spPr>
          <a:xfrm>
            <a:off x="0" y="0"/>
            <a:ext cx="12192000" cy="665988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02CB000-E536-11CF-1304-D4D8E9B9B974}"/>
              </a:ext>
            </a:extLst>
          </p:cNvPr>
          <p:cNvGrpSpPr/>
          <p:nvPr/>
        </p:nvGrpSpPr>
        <p:grpSpPr>
          <a:xfrm>
            <a:off x="1819249" y="833751"/>
            <a:ext cx="8553501" cy="2752548"/>
            <a:chOff x="1827068" y="2822869"/>
            <a:chExt cx="8553501" cy="275254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767ADF9-C01A-4274-6F3C-A45A07E28CB0}"/>
                </a:ext>
              </a:extLst>
            </p:cNvPr>
            <p:cNvSpPr txBox="1"/>
            <p:nvPr/>
          </p:nvSpPr>
          <p:spPr>
            <a:xfrm>
              <a:off x="1923308" y="2822869"/>
              <a:ext cx="8361023" cy="275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7200" b="1" dirty="0">
                  <a:ln w="38100">
                    <a:solidFill>
                      <a:schemeClr val="bg1"/>
                    </a:solidFill>
                  </a:ln>
                  <a:noFill/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加快经济社会发展</a:t>
              </a:r>
              <a:r>
                <a:rPr lang="zh-CN" altLang="zh-CN" sz="8000" b="1" dirty="0">
                  <a:ln w="38100">
                    <a:solidFill>
                      <a:schemeClr val="bg1"/>
                    </a:solidFill>
                  </a:ln>
                  <a:noFill/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全面绿色转型 </a:t>
              </a:r>
              <a:endParaRPr lang="zh-CN" altLang="en-US" sz="7200" b="1" dirty="0">
                <a:ln w="38100">
                  <a:solidFill>
                    <a:schemeClr val="bg1"/>
                  </a:solidFill>
                </a:ln>
                <a:noFill/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7F67FA4-7C9D-24CF-3DA8-0A2604F37C1F}"/>
                </a:ext>
              </a:extLst>
            </p:cNvPr>
            <p:cNvSpPr txBox="1"/>
            <p:nvPr/>
          </p:nvSpPr>
          <p:spPr>
            <a:xfrm>
              <a:off x="1827068" y="2822869"/>
              <a:ext cx="8553501" cy="275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7200" b="1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+mn-ea"/>
                </a:rPr>
                <a:t>加快经济社会发展</a:t>
              </a:r>
              <a:endParaRPr lang="en-US" altLang="zh-CN" sz="7200" b="1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zh-CN" sz="8000" b="1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+mn-ea"/>
                </a:rPr>
                <a:t>全面绿色转型</a:t>
              </a:r>
              <a:endParaRPr lang="zh-CN" altLang="en-US" sz="7200" b="1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90B90EC-5035-4802-5D65-11747606C7D1}"/>
              </a:ext>
            </a:extLst>
          </p:cNvPr>
          <p:cNvGrpSpPr/>
          <p:nvPr/>
        </p:nvGrpSpPr>
        <p:grpSpPr>
          <a:xfrm>
            <a:off x="2331587" y="3761804"/>
            <a:ext cx="7528826" cy="1463159"/>
            <a:chOff x="2331583" y="3639990"/>
            <a:chExt cx="7528826" cy="146315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3867C9-43C7-E70B-F942-2CAC0CBF927F}"/>
                </a:ext>
              </a:extLst>
            </p:cNvPr>
            <p:cNvSpPr txBox="1"/>
            <p:nvPr/>
          </p:nvSpPr>
          <p:spPr>
            <a:xfrm>
              <a:off x="2331583" y="3656599"/>
              <a:ext cx="752882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8800" b="1" dirty="0">
                  <a:ln w="38100">
                    <a:solidFill>
                      <a:schemeClr val="bg1"/>
                    </a:solidFill>
                  </a:ln>
                  <a:noFill/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建设美丽中国</a:t>
              </a:r>
              <a:endParaRPr lang="zh-CN" altLang="en-US" sz="8800" b="1" dirty="0">
                <a:ln w="38100">
                  <a:solidFill>
                    <a:schemeClr val="bg1"/>
                  </a:solidFill>
                </a:ln>
                <a:noFill/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C81C6D4-5650-5328-502F-C5941C0763BB}"/>
                </a:ext>
              </a:extLst>
            </p:cNvPr>
            <p:cNvSpPr txBox="1"/>
            <p:nvPr/>
          </p:nvSpPr>
          <p:spPr>
            <a:xfrm>
              <a:off x="2331584" y="3639990"/>
              <a:ext cx="75288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88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48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建设美丽中国</a:t>
              </a:r>
              <a:endParaRPr lang="zh-CN" alt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CFFC181-5EC1-EF12-1F29-A06DCD98A105}"/>
              </a:ext>
            </a:extLst>
          </p:cNvPr>
          <p:cNvGrpSpPr/>
          <p:nvPr/>
        </p:nvGrpSpPr>
        <p:grpSpPr>
          <a:xfrm>
            <a:off x="446227" y="555333"/>
            <a:ext cx="1082068" cy="159608"/>
            <a:chOff x="10802606" y="372787"/>
            <a:chExt cx="1082068" cy="159608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5806D92-2B87-AACB-EDB8-3F4B3ED20401}"/>
                </a:ext>
              </a:extLst>
            </p:cNvPr>
            <p:cNvSpPr/>
            <p:nvPr/>
          </p:nvSpPr>
          <p:spPr>
            <a:xfrm>
              <a:off x="11417580" y="372787"/>
              <a:ext cx="159608" cy="1596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F1E22CB-02A8-103B-5E4C-E5FAC2724373}"/>
                </a:ext>
              </a:extLst>
            </p:cNvPr>
            <p:cNvSpPr/>
            <p:nvPr/>
          </p:nvSpPr>
          <p:spPr>
            <a:xfrm>
              <a:off x="11725066" y="372787"/>
              <a:ext cx="159608" cy="1596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9A1E5D3-3C6B-6809-57ED-10B5644CE5DD}"/>
                </a:ext>
              </a:extLst>
            </p:cNvPr>
            <p:cNvSpPr/>
            <p:nvPr/>
          </p:nvSpPr>
          <p:spPr>
            <a:xfrm>
              <a:off x="10802606" y="372787"/>
              <a:ext cx="159608" cy="1596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06022C5-5358-D232-DF7B-2D37E5AA4A1E}"/>
                </a:ext>
              </a:extLst>
            </p:cNvPr>
            <p:cNvSpPr/>
            <p:nvPr/>
          </p:nvSpPr>
          <p:spPr>
            <a:xfrm>
              <a:off x="11110093" y="372787"/>
              <a:ext cx="159608" cy="1596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B40B60A-7A12-E4E1-E5C4-CA17E38F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1" y="272552"/>
            <a:ext cx="1718784" cy="5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ISLIDE.TEMPLATE" val="#4983831"/>
</p:tagLst>
</file>

<file path=ppt/theme/theme1.xml><?xml version="1.0" encoding="utf-8"?>
<a:theme xmlns:a="http://schemas.openxmlformats.org/drawingml/2006/main" name="Designed by iSlide">
  <a:themeElements>
    <a:clrScheme name="自定义 3789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2F6224"/>
      </a:accent1>
      <a:accent2>
        <a:srgbClr val="469336"/>
      </a:accent2>
      <a:accent3>
        <a:srgbClr val="63BE50"/>
      </a:accent3>
      <a:accent4>
        <a:srgbClr val="A8AB62"/>
      </a:accent4>
      <a:accent5>
        <a:srgbClr val="3189C5"/>
      </a:accent5>
      <a:accent6>
        <a:srgbClr val="B6B460"/>
      </a:accent6>
      <a:hlink>
        <a:srgbClr val="F84D4D"/>
      </a:hlink>
      <a:folHlink>
        <a:srgbClr val="979797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20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3" baseType="lpstr">
      <vt:lpstr>Arial</vt:lpstr>
      <vt:lpstr>Designed by iSlide</vt:lpstr>
      <vt:lpstr>PowerPoint 演示文稿</vt:lpstr>
    </vt:vector>
  </TitlesOfParts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PowerPoint Template</dc:title>
  <dc:creator>iSlide</dc:creator>
  <cp:lastModifiedBy>dreamsummit</cp:lastModifiedBy>
  <cp:revision>163</cp:revision>
  <dcterms:created xsi:type="dcterms:W3CDTF">2023-06-05T05:58:43Z</dcterms:created>
  <dcterms:modified xsi:type="dcterms:W3CDTF">2025-12-05T07:51:48Z</dcterms:modified>
</cp:coreProperties>
</file>