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06" r:id="rId2"/>
  </p:sldIdLst>
  <p:sldSz cx="9286875" cy="5251450"/>
  <p:notesSz cx="6858000" cy="9144000"/>
  <p:custDataLst>
    <p:tags r:id="rId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87" userDrawn="1">
          <p15:clr>
            <a:srgbClr val="A4A3A4"/>
          </p15:clr>
        </p15:guide>
        <p15:guide id="2" pos="2925" userDrawn="1">
          <p15:clr>
            <a:srgbClr val="A4A3A4"/>
          </p15:clr>
        </p15:guide>
        <p15:guide id="3" orient="horz" pos="13" userDrawn="1">
          <p15:clr>
            <a:srgbClr val="A4A3A4"/>
          </p15:clr>
        </p15:guide>
        <p15:guide id="4" pos="5534" userDrawn="1">
          <p15:clr>
            <a:srgbClr val="A4A3A4"/>
          </p15:clr>
        </p15:guide>
        <p15:guide id="5" pos="340" userDrawn="1">
          <p15:clr>
            <a:srgbClr val="A4A3A4"/>
          </p15:clr>
        </p15:guide>
        <p15:guide id="6" orient="horz" pos="28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0808"/>
    <a:srgbClr val="820606"/>
    <a:srgbClr val="FFFFFF"/>
    <a:srgbClr val="8E0707"/>
    <a:srgbClr val="840606"/>
    <a:srgbClr val="800606"/>
    <a:srgbClr val="9B0808"/>
    <a:srgbClr val="670505"/>
    <a:srgbClr val="CE0A0A"/>
    <a:srgbClr val="EFE6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2" autoAdjust="0"/>
    <p:restoredTop sz="93463" autoAdjust="0"/>
  </p:normalViewPr>
  <p:slideViewPr>
    <p:cSldViewPr snapToGrid="0" showGuides="1">
      <p:cViewPr varScale="1">
        <p:scale>
          <a:sx n="109" d="100"/>
          <a:sy n="109" d="100"/>
        </p:scale>
        <p:origin x="702" y="96"/>
      </p:cViewPr>
      <p:guideLst>
        <p:guide orient="horz" pos="687"/>
        <p:guide pos="2925"/>
        <p:guide orient="horz" pos="13"/>
        <p:guide pos="5534"/>
        <p:guide pos="340"/>
        <p:guide orient="horz" pos="28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80C777-7593-4EC8-BA54-42F7F4C542AE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700372" y="1143000"/>
            <a:ext cx="5457257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C6E253-A847-41EA-AA3D-6B2DC8D8CC3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/>
              <a:t>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61000" y="859595"/>
            <a:ext cx="6966000" cy="1828613"/>
          </a:xfrm>
        </p:spPr>
        <p:txBody>
          <a:bodyPr anchor="b"/>
          <a:lstStyle>
            <a:lvl1pPr algn="ctr">
              <a:defRPr sz="4595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61000" y="2758726"/>
            <a:ext cx="6966000" cy="1268114"/>
          </a:xfrm>
        </p:spPr>
        <p:txBody>
          <a:bodyPr/>
          <a:lstStyle>
            <a:lvl1pPr marL="0" indent="0" algn="ctr">
              <a:buNone/>
              <a:defRPr sz="1840"/>
            </a:lvl1pPr>
            <a:lvl2pPr marL="349885" indent="0" algn="ctr">
              <a:buNone/>
              <a:defRPr sz="1530"/>
            </a:lvl2pPr>
            <a:lvl3pPr marL="700405" indent="0" algn="ctr">
              <a:buNone/>
              <a:defRPr sz="1380"/>
            </a:lvl3pPr>
            <a:lvl4pPr marL="1050290" indent="0" algn="ctr">
              <a:buNone/>
              <a:defRPr sz="1225"/>
            </a:lvl4pPr>
            <a:lvl5pPr marL="1400810" indent="0" algn="ctr">
              <a:buNone/>
              <a:defRPr sz="1225"/>
            </a:lvl5pPr>
            <a:lvl6pPr marL="1750695" indent="0" algn="ctr">
              <a:buNone/>
              <a:defRPr sz="1225"/>
            </a:lvl6pPr>
            <a:lvl7pPr marL="2101215" indent="0" algn="ctr">
              <a:buNone/>
              <a:defRPr sz="1225"/>
            </a:lvl7pPr>
            <a:lvl8pPr marL="2451100" indent="0" algn="ctr">
              <a:buNone/>
              <a:defRPr sz="1225"/>
            </a:lvl8pPr>
            <a:lvl9pPr marL="2800985" indent="0" algn="ctr">
              <a:buNone/>
              <a:defRPr sz="1225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5E77A-C0B2-42C4-B5F7-53428211BB78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A3C46-A208-447D-825C-FC6E6E13814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5E77A-C0B2-42C4-B5F7-53428211BB78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A3C46-A208-447D-825C-FC6E6E13814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46725" y="279642"/>
            <a:ext cx="2002725" cy="4451166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38550" y="279642"/>
            <a:ext cx="5892075" cy="4451166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5E77A-C0B2-42C4-B5F7-53428211BB78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A3C46-A208-447D-825C-FC6E6E13814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5E77A-C0B2-42C4-B5F7-53428211BB78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A3C46-A208-447D-825C-FC6E6E13814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3712" y="1309453"/>
            <a:ext cx="8010900" cy="2184852"/>
          </a:xfrm>
        </p:spPr>
        <p:txBody>
          <a:bodyPr anchor="b"/>
          <a:lstStyle>
            <a:lvl1pPr>
              <a:defRPr sz="4595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3712" y="3514975"/>
            <a:ext cx="8010900" cy="1148962"/>
          </a:xfrm>
        </p:spPr>
        <p:txBody>
          <a:bodyPr/>
          <a:lstStyle>
            <a:lvl1pPr marL="0" indent="0">
              <a:buNone/>
              <a:defRPr sz="1840">
                <a:solidFill>
                  <a:schemeClr val="tx1">
                    <a:tint val="82000"/>
                  </a:schemeClr>
                </a:solidFill>
              </a:defRPr>
            </a:lvl1pPr>
            <a:lvl2pPr marL="349885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2pPr>
            <a:lvl3pPr marL="700405" indent="0">
              <a:buNone/>
              <a:defRPr sz="1380">
                <a:solidFill>
                  <a:schemeClr val="tx1">
                    <a:tint val="82000"/>
                  </a:schemeClr>
                </a:solidFill>
              </a:defRPr>
            </a:lvl3pPr>
            <a:lvl4pPr marL="1050290" indent="0">
              <a:buNone/>
              <a:defRPr sz="1225">
                <a:solidFill>
                  <a:schemeClr val="tx1">
                    <a:tint val="82000"/>
                  </a:schemeClr>
                </a:solidFill>
              </a:defRPr>
            </a:lvl4pPr>
            <a:lvl5pPr marL="1400810" indent="0">
              <a:buNone/>
              <a:defRPr sz="1225">
                <a:solidFill>
                  <a:schemeClr val="tx1">
                    <a:tint val="82000"/>
                  </a:schemeClr>
                </a:solidFill>
              </a:defRPr>
            </a:lvl5pPr>
            <a:lvl6pPr marL="1750695" indent="0">
              <a:buNone/>
              <a:defRPr sz="1225">
                <a:solidFill>
                  <a:schemeClr val="tx1">
                    <a:tint val="82000"/>
                  </a:schemeClr>
                </a:solidFill>
              </a:defRPr>
            </a:lvl6pPr>
            <a:lvl7pPr marL="2101215" indent="0">
              <a:buNone/>
              <a:defRPr sz="1225">
                <a:solidFill>
                  <a:schemeClr val="tx1">
                    <a:tint val="82000"/>
                  </a:schemeClr>
                </a:solidFill>
              </a:defRPr>
            </a:lvl7pPr>
            <a:lvl8pPr marL="2451100" indent="0">
              <a:buNone/>
              <a:defRPr sz="1225">
                <a:solidFill>
                  <a:schemeClr val="tx1">
                    <a:tint val="82000"/>
                  </a:schemeClr>
                </a:solidFill>
              </a:defRPr>
            </a:lvl8pPr>
            <a:lvl9pPr marL="2800985" indent="0">
              <a:buNone/>
              <a:defRPr sz="1225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5E77A-C0B2-42C4-B5F7-53428211BB78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A3C46-A208-447D-825C-FC6E6E13814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38550" y="1398208"/>
            <a:ext cx="3947400" cy="33326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02050" y="1398208"/>
            <a:ext cx="3947400" cy="33326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5E77A-C0B2-42C4-B5F7-53428211BB78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A3C46-A208-447D-825C-FC6E6E13814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9760" y="279642"/>
            <a:ext cx="8010900" cy="1015221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9760" y="1287568"/>
            <a:ext cx="3929259" cy="631017"/>
          </a:xfrm>
        </p:spPr>
        <p:txBody>
          <a:bodyPr anchor="b"/>
          <a:lstStyle>
            <a:lvl1pPr marL="0" indent="0">
              <a:buNone/>
              <a:defRPr sz="1840" b="1"/>
            </a:lvl1pPr>
            <a:lvl2pPr marL="349885" indent="0">
              <a:buNone/>
              <a:defRPr sz="1530" b="1"/>
            </a:lvl2pPr>
            <a:lvl3pPr marL="700405" indent="0">
              <a:buNone/>
              <a:defRPr sz="1380" b="1"/>
            </a:lvl3pPr>
            <a:lvl4pPr marL="1050290" indent="0">
              <a:buNone/>
              <a:defRPr sz="1225" b="1"/>
            </a:lvl4pPr>
            <a:lvl5pPr marL="1400810" indent="0">
              <a:buNone/>
              <a:defRPr sz="1225" b="1"/>
            </a:lvl5pPr>
            <a:lvl6pPr marL="1750695" indent="0">
              <a:buNone/>
              <a:defRPr sz="1225" b="1"/>
            </a:lvl6pPr>
            <a:lvl7pPr marL="2101215" indent="0">
              <a:buNone/>
              <a:defRPr sz="1225" b="1"/>
            </a:lvl7pPr>
            <a:lvl8pPr marL="2451100" indent="0">
              <a:buNone/>
              <a:defRPr sz="1225" b="1"/>
            </a:lvl8pPr>
            <a:lvl9pPr marL="2800985" indent="0">
              <a:buNone/>
              <a:defRPr sz="1225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9760" y="1918585"/>
            <a:ext cx="3929259" cy="28219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702050" y="1287568"/>
            <a:ext cx="3948610" cy="631017"/>
          </a:xfrm>
        </p:spPr>
        <p:txBody>
          <a:bodyPr anchor="b"/>
          <a:lstStyle>
            <a:lvl1pPr marL="0" indent="0">
              <a:buNone/>
              <a:defRPr sz="1840" b="1"/>
            </a:lvl1pPr>
            <a:lvl2pPr marL="349885" indent="0">
              <a:buNone/>
              <a:defRPr sz="1530" b="1"/>
            </a:lvl2pPr>
            <a:lvl3pPr marL="700405" indent="0">
              <a:buNone/>
              <a:defRPr sz="1380" b="1"/>
            </a:lvl3pPr>
            <a:lvl4pPr marL="1050290" indent="0">
              <a:buNone/>
              <a:defRPr sz="1225" b="1"/>
            </a:lvl4pPr>
            <a:lvl5pPr marL="1400810" indent="0">
              <a:buNone/>
              <a:defRPr sz="1225" b="1"/>
            </a:lvl5pPr>
            <a:lvl6pPr marL="1750695" indent="0">
              <a:buNone/>
              <a:defRPr sz="1225" b="1"/>
            </a:lvl6pPr>
            <a:lvl7pPr marL="2101215" indent="0">
              <a:buNone/>
              <a:defRPr sz="1225" b="1"/>
            </a:lvl7pPr>
            <a:lvl8pPr marL="2451100" indent="0">
              <a:buNone/>
              <a:defRPr sz="1225" b="1"/>
            </a:lvl8pPr>
            <a:lvl9pPr marL="2800985" indent="0">
              <a:buNone/>
              <a:defRPr sz="1225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702050" y="1918585"/>
            <a:ext cx="3948610" cy="28219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5E77A-C0B2-42C4-B5F7-53428211BB78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A3C46-A208-447D-825C-FC6E6E13814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5E77A-C0B2-42C4-B5F7-53428211BB78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A3C46-A208-447D-825C-FC6E6E13814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5E77A-C0B2-42C4-B5F7-53428211BB78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A3C46-A208-447D-825C-FC6E6E13814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9760" y="350160"/>
            <a:ext cx="2995621" cy="1225560"/>
          </a:xfrm>
        </p:spPr>
        <p:txBody>
          <a:bodyPr anchor="b"/>
          <a:lstStyle>
            <a:lvl1pPr>
              <a:defRPr sz="245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48610" y="756248"/>
            <a:ext cx="4702050" cy="3732608"/>
          </a:xfrm>
        </p:spPr>
        <p:txBody>
          <a:bodyPr/>
          <a:lstStyle>
            <a:lvl1pPr>
              <a:defRPr sz="2450"/>
            </a:lvl1pPr>
            <a:lvl2pPr>
              <a:defRPr sz="2145"/>
            </a:lvl2pPr>
            <a:lvl3pPr>
              <a:defRPr sz="1840"/>
            </a:lvl3pPr>
            <a:lvl4pPr>
              <a:defRPr sz="1530"/>
            </a:lvl4pPr>
            <a:lvl5pPr>
              <a:defRPr sz="1530"/>
            </a:lvl5pPr>
            <a:lvl6pPr>
              <a:defRPr sz="1530"/>
            </a:lvl6pPr>
            <a:lvl7pPr>
              <a:defRPr sz="1530"/>
            </a:lvl7pPr>
            <a:lvl8pPr>
              <a:defRPr sz="1530"/>
            </a:lvl8pPr>
            <a:lvl9pPr>
              <a:defRPr sz="153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9760" y="1575720"/>
            <a:ext cx="2995621" cy="2919216"/>
          </a:xfrm>
        </p:spPr>
        <p:txBody>
          <a:bodyPr/>
          <a:lstStyle>
            <a:lvl1pPr marL="0" indent="0">
              <a:buNone/>
              <a:defRPr sz="1225"/>
            </a:lvl1pPr>
            <a:lvl2pPr marL="349885" indent="0">
              <a:buNone/>
              <a:defRPr sz="1070"/>
            </a:lvl2pPr>
            <a:lvl3pPr marL="700405" indent="0">
              <a:buNone/>
              <a:defRPr sz="920"/>
            </a:lvl3pPr>
            <a:lvl4pPr marL="1050290" indent="0">
              <a:buNone/>
              <a:defRPr sz="765"/>
            </a:lvl4pPr>
            <a:lvl5pPr marL="1400810" indent="0">
              <a:buNone/>
              <a:defRPr sz="765"/>
            </a:lvl5pPr>
            <a:lvl6pPr marL="1750695" indent="0">
              <a:buNone/>
              <a:defRPr sz="765"/>
            </a:lvl6pPr>
            <a:lvl7pPr marL="2101215" indent="0">
              <a:buNone/>
              <a:defRPr sz="765"/>
            </a:lvl7pPr>
            <a:lvl8pPr marL="2451100" indent="0">
              <a:buNone/>
              <a:defRPr sz="765"/>
            </a:lvl8pPr>
            <a:lvl9pPr marL="2800985" indent="0">
              <a:buNone/>
              <a:defRPr sz="76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5E77A-C0B2-42C4-B5F7-53428211BB78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A3C46-A208-447D-825C-FC6E6E13814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9760" y="350160"/>
            <a:ext cx="2995621" cy="1225560"/>
          </a:xfrm>
        </p:spPr>
        <p:txBody>
          <a:bodyPr anchor="b"/>
          <a:lstStyle>
            <a:lvl1pPr>
              <a:defRPr sz="245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948610" y="756248"/>
            <a:ext cx="4702050" cy="3732608"/>
          </a:xfrm>
        </p:spPr>
        <p:txBody>
          <a:bodyPr/>
          <a:lstStyle>
            <a:lvl1pPr marL="0" indent="0">
              <a:buNone/>
              <a:defRPr sz="2450"/>
            </a:lvl1pPr>
            <a:lvl2pPr marL="349885" indent="0">
              <a:buNone/>
              <a:defRPr sz="2145"/>
            </a:lvl2pPr>
            <a:lvl3pPr marL="700405" indent="0">
              <a:buNone/>
              <a:defRPr sz="1840"/>
            </a:lvl3pPr>
            <a:lvl4pPr marL="1050290" indent="0">
              <a:buNone/>
              <a:defRPr sz="1530"/>
            </a:lvl4pPr>
            <a:lvl5pPr marL="1400810" indent="0">
              <a:buNone/>
              <a:defRPr sz="1530"/>
            </a:lvl5pPr>
            <a:lvl6pPr marL="1750695" indent="0">
              <a:buNone/>
              <a:defRPr sz="1530"/>
            </a:lvl6pPr>
            <a:lvl7pPr marL="2101215" indent="0">
              <a:buNone/>
              <a:defRPr sz="1530"/>
            </a:lvl7pPr>
            <a:lvl8pPr marL="2451100" indent="0">
              <a:buNone/>
              <a:defRPr sz="1530"/>
            </a:lvl8pPr>
            <a:lvl9pPr marL="2800985" indent="0">
              <a:buNone/>
              <a:defRPr sz="153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9760" y="1575720"/>
            <a:ext cx="2995621" cy="2919216"/>
          </a:xfrm>
        </p:spPr>
        <p:txBody>
          <a:bodyPr/>
          <a:lstStyle>
            <a:lvl1pPr marL="0" indent="0">
              <a:buNone/>
              <a:defRPr sz="1225"/>
            </a:lvl1pPr>
            <a:lvl2pPr marL="349885" indent="0">
              <a:buNone/>
              <a:defRPr sz="1070"/>
            </a:lvl2pPr>
            <a:lvl3pPr marL="700405" indent="0">
              <a:buNone/>
              <a:defRPr sz="920"/>
            </a:lvl3pPr>
            <a:lvl4pPr marL="1050290" indent="0">
              <a:buNone/>
              <a:defRPr sz="765"/>
            </a:lvl4pPr>
            <a:lvl5pPr marL="1400810" indent="0">
              <a:buNone/>
              <a:defRPr sz="765"/>
            </a:lvl5pPr>
            <a:lvl6pPr marL="1750695" indent="0">
              <a:buNone/>
              <a:defRPr sz="765"/>
            </a:lvl6pPr>
            <a:lvl7pPr marL="2101215" indent="0">
              <a:buNone/>
              <a:defRPr sz="765"/>
            </a:lvl7pPr>
            <a:lvl8pPr marL="2451100" indent="0">
              <a:buNone/>
              <a:defRPr sz="765"/>
            </a:lvl8pPr>
            <a:lvl9pPr marL="2800985" indent="0">
              <a:buNone/>
              <a:defRPr sz="76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5E77A-C0B2-42C4-B5F7-53428211BB78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A3C46-A208-447D-825C-FC6E6E13814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38550" y="279642"/>
            <a:ext cx="8010900" cy="1015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8550" y="1398208"/>
            <a:ext cx="8010900" cy="333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38550" y="4868197"/>
            <a:ext cx="2089800" cy="2796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A5E77A-C0B2-42C4-B5F7-53428211BB78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76650" y="4868197"/>
            <a:ext cx="3134700" cy="2796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9650" y="4868197"/>
            <a:ext cx="2089800" cy="2796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0A3C46-A208-447D-825C-FC6E6E13814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700405" rtl="0" eaLnBrk="1" latinLnBrk="0" hangingPunct="1">
        <a:lnSpc>
          <a:spcPct val="90000"/>
        </a:lnSpc>
        <a:spcBef>
          <a:spcPct val="0"/>
        </a:spcBef>
        <a:buNone/>
        <a:defRPr sz="33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5260" indent="-175260" algn="l" defTabSz="700405" rtl="0" eaLnBrk="1" latinLnBrk="0" hangingPunct="1">
        <a:lnSpc>
          <a:spcPct val="90000"/>
        </a:lnSpc>
        <a:spcBef>
          <a:spcPts val="765"/>
        </a:spcBef>
        <a:buFont typeface="Arial" panose="020B0604020202020204" pitchFamily="34" charset="0"/>
        <a:buChar char="•"/>
        <a:defRPr sz="2145" kern="1200">
          <a:solidFill>
            <a:schemeClr val="tx1"/>
          </a:solidFill>
          <a:latin typeface="+mn-lt"/>
          <a:ea typeface="+mn-ea"/>
          <a:cs typeface="+mn-cs"/>
        </a:defRPr>
      </a:lvl1pPr>
      <a:lvl2pPr marL="525145" indent="-175260" algn="l" defTabSz="700405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840" kern="1200">
          <a:solidFill>
            <a:schemeClr val="tx1"/>
          </a:solidFill>
          <a:latin typeface="+mn-lt"/>
          <a:ea typeface="+mn-ea"/>
          <a:cs typeface="+mn-cs"/>
        </a:defRPr>
      </a:lvl2pPr>
      <a:lvl3pPr marL="875665" indent="-175260" algn="l" defTabSz="700405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225550" indent="-175260" algn="l" defTabSz="700405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4pPr>
      <a:lvl5pPr marL="1575435" indent="-175260" algn="l" defTabSz="700405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5pPr>
      <a:lvl6pPr marL="1925955" indent="-175260" algn="l" defTabSz="700405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6pPr>
      <a:lvl7pPr marL="2275840" indent="-175260" algn="l" defTabSz="700405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7pPr>
      <a:lvl8pPr marL="2626360" indent="-175260" algn="l" defTabSz="700405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8pPr>
      <a:lvl9pPr marL="2976245" indent="-175260" algn="l" defTabSz="700405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700405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1pPr>
      <a:lvl2pPr marL="349885" algn="l" defTabSz="700405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2pPr>
      <a:lvl3pPr marL="700405" algn="l" defTabSz="700405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3pPr>
      <a:lvl4pPr marL="1050290" algn="l" defTabSz="700405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4pPr>
      <a:lvl5pPr marL="1400810" algn="l" defTabSz="700405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5pPr>
      <a:lvl6pPr marL="1750695" algn="l" defTabSz="700405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6pPr>
      <a:lvl7pPr marL="2101215" algn="l" defTabSz="700405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7pPr>
      <a:lvl8pPr marL="2451100" algn="l" defTabSz="700405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8pPr>
      <a:lvl9pPr marL="2800985" algn="l" defTabSz="700405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89" t="1189" r="3315" b="20050"/>
          <a:stretch>
            <a:fillRect/>
          </a:stretch>
        </p:blipFill>
        <p:spPr>
          <a:xfrm>
            <a:off x="0" y="0"/>
            <a:ext cx="9287510" cy="5238115"/>
          </a:xfrm>
          <a:prstGeom prst="rect">
            <a:avLst/>
          </a:prstGeom>
        </p:spPr>
      </p:pic>
      <p:sp>
        <p:nvSpPr>
          <p:cNvPr id="37" name="任意多边形: 形状 36"/>
          <p:cNvSpPr>
            <a:spLocks noChangeArrowheads="1"/>
          </p:cNvSpPr>
          <p:nvPr/>
        </p:nvSpPr>
        <p:spPr bwMode="auto">
          <a:xfrm rot="5400000" flipV="1">
            <a:off x="530860" y="20955"/>
            <a:ext cx="399415" cy="948055"/>
          </a:xfrm>
          <a:custGeom>
            <a:avLst/>
            <a:gdLst>
              <a:gd name="connsiteX0" fmla="*/ 45424 w 701253"/>
              <a:gd name="connsiteY0" fmla="*/ 1617236 h 1665288"/>
              <a:gd name="connsiteX1" fmla="*/ 70576 w 701253"/>
              <a:gd name="connsiteY1" fmla="*/ 1641262 h 1665288"/>
              <a:gd name="connsiteX2" fmla="*/ 45424 w 701253"/>
              <a:gd name="connsiteY2" fmla="*/ 1665288 h 1665288"/>
              <a:gd name="connsiteX3" fmla="*/ 20272 w 701253"/>
              <a:gd name="connsiteY3" fmla="*/ 1641262 h 1665288"/>
              <a:gd name="connsiteX4" fmla="*/ 45424 w 701253"/>
              <a:gd name="connsiteY4" fmla="*/ 1617236 h 1665288"/>
              <a:gd name="connsiteX5" fmla="*/ 253022 w 701253"/>
              <a:gd name="connsiteY5" fmla="*/ 1414519 h 1665288"/>
              <a:gd name="connsiteX6" fmla="*/ 277799 w 701253"/>
              <a:gd name="connsiteY6" fmla="*/ 1439296 h 1665288"/>
              <a:gd name="connsiteX7" fmla="*/ 253022 w 701253"/>
              <a:gd name="connsiteY7" fmla="*/ 1464073 h 1665288"/>
              <a:gd name="connsiteX8" fmla="*/ 228245 w 701253"/>
              <a:gd name="connsiteY8" fmla="*/ 1439296 h 1665288"/>
              <a:gd name="connsiteX9" fmla="*/ 253022 w 701253"/>
              <a:gd name="connsiteY9" fmla="*/ 1414519 h 1665288"/>
              <a:gd name="connsiteX10" fmla="*/ 42046 w 701253"/>
              <a:gd name="connsiteY10" fmla="*/ 1414519 h 1665288"/>
              <a:gd name="connsiteX11" fmla="*/ 66823 w 701253"/>
              <a:gd name="connsiteY11" fmla="*/ 1439296 h 1665288"/>
              <a:gd name="connsiteX12" fmla="*/ 42046 w 701253"/>
              <a:gd name="connsiteY12" fmla="*/ 1464073 h 1665288"/>
              <a:gd name="connsiteX13" fmla="*/ 17269 w 701253"/>
              <a:gd name="connsiteY13" fmla="*/ 1439296 h 1665288"/>
              <a:gd name="connsiteX14" fmla="*/ 42046 w 701253"/>
              <a:gd name="connsiteY14" fmla="*/ 1414519 h 1665288"/>
              <a:gd name="connsiteX15" fmla="*/ 468503 w 701253"/>
              <a:gd name="connsiteY15" fmla="*/ 1211801 h 1665288"/>
              <a:gd name="connsiteX16" fmla="*/ 493280 w 701253"/>
              <a:gd name="connsiteY16" fmla="*/ 1236578 h 1665288"/>
              <a:gd name="connsiteX17" fmla="*/ 468503 w 701253"/>
              <a:gd name="connsiteY17" fmla="*/ 1261355 h 1665288"/>
              <a:gd name="connsiteX18" fmla="*/ 443726 w 701253"/>
              <a:gd name="connsiteY18" fmla="*/ 1236578 h 1665288"/>
              <a:gd name="connsiteX19" fmla="*/ 468503 w 701253"/>
              <a:gd name="connsiteY19" fmla="*/ 1211801 h 1665288"/>
              <a:gd name="connsiteX20" fmla="*/ 256776 w 701253"/>
              <a:gd name="connsiteY20" fmla="*/ 1211801 h 1665288"/>
              <a:gd name="connsiteX21" fmla="*/ 280802 w 701253"/>
              <a:gd name="connsiteY21" fmla="*/ 1236578 h 1665288"/>
              <a:gd name="connsiteX22" fmla="*/ 256776 w 701253"/>
              <a:gd name="connsiteY22" fmla="*/ 1261355 h 1665288"/>
              <a:gd name="connsiteX23" fmla="*/ 232750 w 701253"/>
              <a:gd name="connsiteY23" fmla="*/ 1236578 h 1665288"/>
              <a:gd name="connsiteX24" fmla="*/ 256776 w 701253"/>
              <a:gd name="connsiteY24" fmla="*/ 1211801 h 1665288"/>
              <a:gd name="connsiteX25" fmla="*/ 45424 w 701253"/>
              <a:gd name="connsiteY25" fmla="*/ 1211801 h 1665288"/>
              <a:gd name="connsiteX26" fmla="*/ 70576 w 701253"/>
              <a:gd name="connsiteY26" fmla="*/ 1236578 h 1665288"/>
              <a:gd name="connsiteX27" fmla="*/ 45424 w 701253"/>
              <a:gd name="connsiteY27" fmla="*/ 1261355 h 1665288"/>
              <a:gd name="connsiteX28" fmla="*/ 20272 w 701253"/>
              <a:gd name="connsiteY28" fmla="*/ 1236578 h 1665288"/>
              <a:gd name="connsiteX29" fmla="*/ 45424 w 701253"/>
              <a:gd name="connsiteY29" fmla="*/ 1211801 h 1665288"/>
              <a:gd name="connsiteX30" fmla="*/ 676101 w 701253"/>
              <a:gd name="connsiteY30" fmla="*/ 1010585 h 1665288"/>
              <a:gd name="connsiteX31" fmla="*/ 701253 w 701253"/>
              <a:gd name="connsiteY31" fmla="*/ 1035362 h 1665288"/>
              <a:gd name="connsiteX32" fmla="*/ 676101 w 701253"/>
              <a:gd name="connsiteY32" fmla="*/ 1060139 h 1665288"/>
              <a:gd name="connsiteX33" fmla="*/ 650949 w 701253"/>
              <a:gd name="connsiteY33" fmla="*/ 1035362 h 1665288"/>
              <a:gd name="connsiteX34" fmla="*/ 676101 w 701253"/>
              <a:gd name="connsiteY34" fmla="*/ 1010585 h 1665288"/>
              <a:gd name="connsiteX35" fmla="*/ 464373 w 701253"/>
              <a:gd name="connsiteY35" fmla="*/ 1010585 h 1665288"/>
              <a:gd name="connsiteX36" fmla="*/ 488774 w 701253"/>
              <a:gd name="connsiteY36" fmla="*/ 1035362 h 1665288"/>
              <a:gd name="connsiteX37" fmla="*/ 464373 w 701253"/>
              <a:gd name="connsiteY37" fmla="*/ 1060139 h 1665288"/>
              <a:gd name="connsiteX38" fmla="*/ 439972 w 701253"/>
              <a:gd name="connsiteY38" fmla="*/ 1035362 h 1665288"/>
              <a:gd name="connsiteX39" fmla="*/ 464373 w 701253"/>
              <a:gd name="connsiteY39" fmla="*/ 1010585 h 1665288"/>
              <a:gd name="connsiteX40" fmla="*/ 253022 w 701253"/>
              <a:gd name="connsiteY40" fmla="*/ 1010585 h 1665288"/>
              <a:gd name="connsiteX41" fmla="*/ 277799 w 701253"/>
              <a:gd name="connsiteY41" fmla="*/ 1035362 h 1665288"/>
              <a:gd name="connsiteX42" fmla="*/ 253022 w 701253"/>
              <a:gd name="connsiteY42" fmla="*/ 1060139 h 1665288"/>
              <a:gd name="connsiteX43" fmla="*/ 228245 w 701253"/>
              <a:gd name="connsiteY43" fmla="*/ 1035362 h 1665288"/>
              <a:gd name="connsiteX44" fmla="*/ 253022 w 701253"/>
              <a:gd name="connsiteY44" fmla="*/ 1010585 h 1665288"/>
              <a:gd name="connsiteX45" fmla="*/ 42046 w 701253"/>
              <a:gd name="connsiteY45" fmla="*/ 1010585 h 1665288"/>
              <a:gd name="connsiteX46" fmla="*/ 66823 w 701253"/>
              <a:gd name="connsiteY46" fmla="*/ 1035362 h 1665288"/>
              <a:gd name="connsiteX47" fmla="*/ 42046 w 701253"/>
              <a:gd name="connsiteY47" fmla="*/ 1060139 h 1665288"/>
              <a:gd name="connsiteX48" fmla="*/ 17269 w 701253"/>
              <a:gd name="connsiteY48" fmla="*/ 1035362 h 1665288"/>
              <a:gd name="connsiteX49" fmla="*/ 42046 w 701253"/>
              <a:gd name="connsiteY49" fmla="*/ 1010585 h 1665288"/>
              <a:gd name="connsiteX50" fmla="*/ 672347 w 701253"/>
              <a:gd name="connsiteY50" fmla="*/ 807867 h 1665288"/>
              <a:gd name="connsiteX51" fmla="*/ 696748 w 701253"/>
              <a:gd name="connsiteY51" fmla="*/ 832644 h 1665288"/>
              <a:gd name="connsiteX52" fmla="*/ 672347 w 701253"/>
              <a:gd name="connsiteY52" fmla="*/ 857421 h 1665288"/>
              <a:gd name="connsiteX53" fmla="*/ 647946 w 701253"/>
              <a:gd name="connsiteY53" fmla="*/ 832644 h 1665288"/>
              <a:gd name="connsiteX54" fmla="*/ 672347 w 701253"/>
              <a:gd name="connsiteY54" fmla="*/ 807867 h 1665288"/>
              <a:gd name="connsiteX55" fmla="*/ 461370 w 701253"/>
              <a:gd name="connsiteY55" fmla="*/ 807867 h 1665288"/>
              <a:gd name="connsiteX56" fmla="*/ 485771 w 701253"/>
              <a:gd name="connsiteY56" fmla="*/ 832644 h 1665288"/>
              <a:gd name="connsiteX57" fmla="*/ 461370 w 701253"/>
              <a:gd name="connsiteY57" fmla="*/ 857421 h 1665288"/>
              <a:gd name="connsiteX58" fmla="*/ 436969 w 701253"/>
              <a:gd name="connsiteY58" fmla="*/ 832644 h 1665288"/>
              <a:gd name="connsiteX59" fmla="*/ 461370 w 701253"/>
              <a:gd name="connsiteY59" fmla="*/ 807867 h 1665288"/>
              <a:gd name="connsiteX60" fmla="*/ 249643 w 701253"/>
              <a:gd name="connsiteY60" fmla="*/ 807867 h 1665288"/>
              <a:gd name="connsiteX61" fmla="*/ 274795 w 701253"/>
              <a:gd name="connsiteY61" fmla="*/ 832644 h 1665288"/>
              <a:gd name="connsiteX62" fmla="*/ 249643 w 701253"/>
              <a:gd name="connsiteY62" fmla="*/ 857421 h 1665288"/>
              <a:gd name="connsiteX63" fmla="*/ 224491 w 701253"/>
              <a:gd name="connsiteY63" fmla="*/ 832644 h 1665288"/>
              <a:gd name="connsiteX64" fmla="*/ 249643 w 701253"/>
              <a:gd name="connsiteY64" fmla="*/ 807867 h 1665288"/>
              <a:gd name="connsiteX65" fmla="*/ 38291 w 701253"/>
              <a:gd name="connsiteY65" fmla="*/ 807867 h 1665288"/>
              <a:gd name="connsiteX66" fmla="*/ 62317 w 701253"/>
              <a:gd name="connsiteY66" fmla="*/ 832644 h 1665288"/>
              <a:gd name="connsiteX67" fmla="*/ 38291 w 701253"/>
              <a:gd name="connsiteY67" fmla="*/ 857421 h 1665288"/>
              <a:gd name="connsiteX68" fmla="*/ 14265 w 701253"/>
              <a:gd name="connsiteY68" fmla="*/ 832644 h 1665288"/>
              <a:gd name="connsiteX69" fmla="*/ 38291 w 701253"/>
              <a:gd name="connsiteY69" fmla="*/ 807867 h 1665288"/>
              <a:gd name="connsiteX70" fmla="*/ 668969 w 701253"/>
              <a:gd name="connsiteY70" fmla="*/ 605150 h 1665288"/>
              <a:gd name="connsiteX71" fmla="*/ 692995 w 701253"/>
              <a:gd name="connsiteY71" fmla="*/ 629927 h 1665288"/>
              <a:gd name="connsiteX72" fmla="*/ 668969 w 701253"/>
              <a:gd name="connsiteY72" fmla="*/ 654704 h 1665288"/>
              <a:gd name="connsiteX73" fmla="*/ 644943 w 701253"/>
              <a:gd name="connsiteY73" fmla="*/ 629927 h 1665288"/>
              <a:gd name="connsiteX74" fmla="*/ 668969 w 701253"/>
              <a:gd name="connsiteY74" fmla="*/ 605150 h 1665288"/>
              <a:gd name="connsiteX75" fmla="*/ 457616 w 701253"/>
              <a:gd name="connsiteY75" fmla="*/ 605150 h 1665288"/>
              <a:gd name="connsiteX76" fmla="*/ 482768 w 701253"/>
              <a:gd name="connsiteY76" fmla="*/ 629927 h 1665288"/>
              <a:gd name="connsiteX77" fmla="*/ 457616 w 701253"/>
              <a:gd name="connsiteY77" fmla="*/ 654704 h 1665288"/>
              <a:gd name="connsiteX78" fmla="*/ 432464 w 701253"/>
              <a:gd name="connsiteY78" fmla="*/ 629927 h 1665288"/>
              <a:gd name="connsiteX79" fmla="*/ 457616 w 701253"/>
              <a:gd name="connsiteY79" fmla="*/ 605150 h 1665288"/>
              <a:gd name="connsiteX80" fmla="*/ 246640 w 701253"/>
              <a:gd name="connsiteY80" fmla="*/ 605150 h 1665288"/>
              <a:gd name="connsiteX81" fmla="*/ 271792 w 701253"/>
              <a:gd name="connsiteY81" fmla="*/ 629927 h 1665288"/>
              <a:gd name="connsiteX82" fmla="*/ 246640 w 701253"/>
              <a:gd name="connsiteY82" fmla="*/ 654704 h 1665288"/>
              <a:gd name="connsiteX83" fmla="*/ 221488 w 701253"/>
              <a:gd name="connsiteY83" fmla="*/ 629927 h 1665288"/>
              <a:gd name="connsiteX84" fmla="*/ 246640 w 701253"/>
              <a:gd name="connsiteY84" fmla="*/ 605150 h 1665288"/>
              <a:gd name="connsiteX85" fmla="*/ 34912 w 701253"/>
              <a:gd name="connsiteY85" fmla="*/ 605150 h 1665288"/>
              <a:gd name="connsiteX86" fmla="*/ 59313 w 701253"/>
              <a:gd name="connsiteY86" fmla="*/ 629927 h 1665288"/>
              <a:gd name="connsiteX87" fmla="*/ 34912 w 701253"/>
              <a:gd name="connsiteY87" fmla="*/ 654704 h 1665288"/>
              <a:gd name="connsiteX88" fmla="*/ 10511 w 701253"/>
              <a:gd name="connsiteY88" fmla="*/ 629927 h 1665288"/>
              <a:gd name="connsiteX89" fmla="*/ 34912 w 701253"/>
              <a:gd name="connsiteY89" fmla="*/ 605150 h 1665288"/>
              <a:gd name="connsiteX90" fmla="*/ 665215 w 701253"/>
              <a:gd name="connsiteY90" fmla="*/ 403934 h 1665288"/>
              <a:gd name="connsiteX91" fmla="*/ 689992 w 701253"/>
              <a:gd name="connsiteY91" fmla="*/ 428711 h 1665288"/>
              <a:gd name="connsiteX92" fmla="*/ 665215 w 701253"/>
              <a:gd name="connsiteY92" fmla="*/ 453488 h 1665288"/>
              <a:gd name="connsiteX93" fmla="*/ 640438 w 701253"/>
              <a:gd name="connsiteY93" fmla="*/ 428711 h 1665288"/>
              <a:gd name="connsiteX94" fmla="*/ 665215 w 701253"/>
              <a:gd name="connsiteY94" fmla="*/ 403934 h 1665288"/>
              <a:gd name="connsiteX95" fmla="*/ 454238 w 701253"/>
              <a:gd name="connsiteY95" fmla="*/ 403934 h 1665288"/>
              <a:gd name="connsiteX96" fmla="*/ 479015 w 701253"/>
              <a:gd name="connsiteY96" fmla="*/ 428711 h 1665288"/>
              <a:gd name="connsiteX97" fmla="*/ 454238 w 701253"/>
              <a:gd name="connsiteY97" fmla="*/ 453488 h 1665288"/>
              <a:gd name="connsiteX98" fmla="*/ 429461 w 701253"/>
              <a:gd name="connsiteY98" fmla="*/ 428711 h 1665288"/>
              <a:gd name="connsiteX99" fmla="*/ 454238 w 701253"/>
              <a:gd name="connsiteY99" fmla="*/ 403934 h 1665288"/>
              <a:gd name="connsiteX100" fmla="*/ 242886 w 701253"/>
              <a:gd name="connsiteY100" fmla="*/ 403934 h 1665288"/>
              <a:gd name="connsiteX101" fmla="*/ 267287 w 701253"/>
              <a:gd name="connsiteY101" fmla="*/ 428711 h 1665288"/>
              <a:gd name="connsiteX102" fmla="*/ 242886 w 701253"/>
              <a:gd name="connsiteY102" fmla="*/ 453488 h 1665288"/>
              <a:gd name="connsiteX103" fmla="*/ 218485 w 701253"/>
              <a:gd name="connsiteY103" fmla="*/ 428711 h 1665288"/>
              <a:gd name="connsiteX104" fmla="*/ 242886 w 701253"/>
              <a:gd name="connsiteY104" fmla="*/ 403934 h 1665288"/>
              <a:gd name="connsiteX105" fmla="*/ 31158 w 701253"/>
              <a:gd name="connsiteY105" fmla="*/ 403934 h 1665288"/>
              <a:gd name="connsiteX106" fmla="*/ 56310 w 701253"/>
              <a:gd name="connsiteY106" fmla="*/ 428711 h 1665288"/>
              <a:gd name="connsiteX107" fmla="*/ 31158 w 701253"/>
              <a:gd name="connsiteY107" fmla="*/ 453488 h 1665288"/>
              <a:gd name="connsiteX108" fmla="*/ 6006 w 701253"/>
              <a:gd name="connsiteY108" fmla="*/ 428711 h 1665288"/>
              <a:gd name="connsiteX109" fmla="*/ 31158 w 701253"/>
              <a:gd name="connsiteY109" fmla="*/ 403934 h 1665288"/>
              <a:gd name="connsiteX110" fmla="*/ 662211 w 701253"/>
              <a:gd name="connsiteY110" fmla="*/ 201216 h 1665288"/>
              <a:gd name="connsiteX111" fmla="*/ 686988 w 701253"/>
              <a:gd name="connsiteY111" fmla="*/ 225993 h 1665288"/>
              <a:gd name="connsiteX112" fmla="*/ 662211 w 701253"/>
              <a:gd name="connsiteY112" fmla="*/ 250770 h 1665288"/>
              <a:gd name="connsiteX113" fmla="*/ 637434 w 701253"/>
              <a:gd name="connsiteY113" fmla="*/ 225993 h 1665288"/>
              <a:gd name="connsiteX114" fmla="*/ 662211 w 701253"/>
              <a:gd name="connsiteY114" fmla="*/ 201216 h 1665288"/>
              <a:gd name="connsiteX115" fmla="*/ 450484 w 701253"/>
              <a:gd name="connsiteY115" fmla="*/ 201216 h 1665288"/>
              <a:gd name="connsiteX116" fmla="*/ 474510 w 701253"/>
              <a:gd name="connsiteY116" fmla="*/ 225993 h 1665288"/>
              <a:gd name="connsiteX117" fmla="*/ 450484 w 701253"/>
              <a:gd name="connsiteY117" fmla="*/ 250770 h 1665288"/>
              <a:gd name="connsiteX118" fmla="*/ 426458 w 701253"/>
              <a:gd name="connsiteY118" fmla="*/ 225993 h 1665288"/>
              <a:gd name="connsiteX119" fmla="*/ 450484 w 701253"/>
              <a:gd name="connsiteY119" fmla="*/ 201216 h 1665288"/>
              <a:gd name="connsiteX120" fmla="*/ 238757 w 701253"/>
              <a:gd name="connsiteY120" fmla="*/ 201216 h 1665288"/>
              <a:gd name="connsiteX121" fmla="*/ 263534 w 701253"/>
              <a:gd name="connsiteY121" fmla="*/ 225993 h 1665288"/>
              <a:gd name="connsiteX122" fmla="*/ 238757 w 701253"/>
              <a:gd name="connsiteY122" fmla="*/ 250770 h 1665288"/>
              <a:gd name="connsiteX123" fmla="*/ 213980 w 701253"/>
              <a:gd name="connsiteY123" fmla="*/ 225993 h 1665288"/>
              <a:gd name="connsiteX124" fmla="*/ 238757 w 701253"/>
              <a:gd name="connsiteY124" fmla="*/ 201216 h 1665288"/>
              <a:gd name="connsiteX125" fmla="*/ 28155 w 701253"/>
              <a:gd name="connsiteY125" fmla="*/ 201216 h 1665288"/>
              <a:gd name="connsiteX126" fmla="*/ 53307 w 701253"/>
              <a:gd name="connsiteY126" fmla="*/ 225993 h 1665288"/>
              <a:gd name="connsiteX127" fmla="*/ 28155 w 701253"/>
              <a:gd name="connsiteY127" fmla="*/ 250770 h 1665288"/>
              <a:gd name="connsiteX128" fmla="*/ 3003 w 701253"/>
              <a:gd name="connsiteY128" fmla="*/ 225993 h 1665288"/>
              <a:gd name="connsiteX129" fmla="*/ 28155 w 701253"/>
              <a:gd name="connsiteY129" fmla="*/ 201216 h 1665288"/>
              <a:gd name="connsiteX130" fmla="*/ 658081 w 701253"/>
              <a:gd name="connsiteY130" fmla="*/ 0 h 1665288"/>
              <a:gd name="connsiteX131" fmla="*/ 682482 w 701253"/>
              <a:gd name="connsiteY131" fmla="*/ 24026 h 1665288"/>
              <a:gd name="connsiteX132" fmla="*/ 658081 w 701253"/>
              <a:gd name="connsiteY132" fmla="*/ 48052 h 1665288"/>
              <a:gd name="connsiteX133" fmla="*/ 633680 w 701253"/>
              <a:gd name="connsiteY133" fmla="*/ 24026 h 1665288"/>
              <a:gd name="connsiteX134" fmla="*/ 658081 w 701253"/>
              <a:gd name="connsiteY134" fmla="*/ 0 h 1665288"/>
              <a:gd name="connsiteX135" fmla="*/ 447481 w 701253"/>
              <a:gd name="connsiteY135" fmla="*/ 0 h 1665288"/>
              <a:gd name="connsiteX136" fmla="*/ 471507 w 701253"/>
              <a:gd name="connsiteY136" fmla="*/ 24026 h 1665288"/>
              <a:gd name="connsiteX137" fmla="*/ 447481 w 701253"/>
              <a:gd name="connsiteY137" fmla="*/ 48052 h 1665288"/>
              <a:gd name="connsiteX138" fmla="*/ 423455 w 701253"/>
              <a:gd name="connsiteY138" fmla="*/ 24026 h 1665288"/>
              <a:gd name="connsiteX139" fmla="*/ 447481 w 701253"/>
              <a:gd name="connsiteY139" fmla="*/ 0 h 1665288"/>
              <a:gd name="connsiteX140" fmla="*/ 235754 w 701253"/>
              <a:gd name="connsiteY140" fmla="*/ 0 h 1665288"/>
              <a:gd name="connsiteX141" fmla="*/ 260531 w 701253"/>
              <a:gd name="connsiteY141" fmla="*/ 24026 h 1665288"/>
              <a:gd name="connsiteX142" fmla="*/ 235754 w 701253"/>
              <a:gd name="connsiteY142" fmla="*/ 48052 h 1665288"/>
              <a:gd name="connsiteX143" fmla="*/ 210977 w 701253"/>
              <a:gd name="connsiteY143" fmla="*/ 24026 h 1665288"/>
              <a:gd name="connsiteX144" fmla="*/ 235754 w 701253"/>
              <a:gd name="connsiteY144" fmla="*/ 0 h 1665288"/>
              <a:gd name="connsiteX145" fmla="*/ 24026 w 701253"/>
              <a:gd name="connsiteY145" fmla="*/ 0 h 1665288"/>
              <a:gd name="connsiteX146" fmla="*/ 48052 w 701253"/>
              <a:gd name="connsiteY146" fmla="*/ 24026 h 1665288"/>
              <a:gd name="connsiteX147" fmla="*/ 24026 w 701253"/>
              <a:gd name="connsiteY147" fmla="*/ 48052 h 1665288"/>
              <a:gd name="connsiteX148" fmla="*/ 0 w 701253"/>
              <a:gd name="connsiteY148" fmla="*/ 24026 h 1665288"/>
              <a:gd name="connsiteX149" fmla="*/ 24026 w 701253"/>
              <a:gd name="connsiteY149" fmla="*/ 0 h 1665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</a:cxnLst>
            <a:rect l="l" t="t" r="r" b="b"/>
            <a:pathLst>
              <a:path w="701253" h="1665288">
                <a:moveTo>
                  <a:pt x="45424" y="1617236"/>
                </a:moveTo>
                <a:cubicBezTo>
                  <a:pt x="59315" y="1617236"/>
                  <a:pt x="70576" y="1627993"/>
                  <a:pt x="70576" y="1641262"/>
                </a:cubicBezTo>
                <a:cubicBezTo>
                  <a:pt x="70576" y="1654531"/>
                  <a:pt x="59315" y="1665288"/>
                  <a:pt x="45424" y="1665288"/>
                </a:cubicBezTo>
                <a:cubicBezTo>
                  <a:pt x="31533" y="1665288"/>
                  <a:pt x="20272" y="1654531"/>
                  <a:pt x="20272" y="1641262"/>
                </a:cubicBezTo>
                <a:cubicBezTo>
                  <a:pt x="20272" y="1627993"/>
                  <a:pt x="31533" y="1617236"/>
                  <a:pt x="45424" y="1617236"/>
                </a:cubicBezTo>
                <a:close/>
                <a:moveTo>
                  <a:pt x="253022" y="1414519"/>
                </a:moveTo>
                <a:cubicBezTo>
                  <a:pt x="266706" y="1414519"/>
                  <a:pt x="277799" y="1425612"/>
                  <a:pt x="277799" y="1439296"/>
                </a:cubicBezTo>
                <a:cubicBezTo>
                  <a:pt x="277799" y="1452980"/>
                  <a:pt x="266706" y="1464073"/>
                  <a:pt x="253022" y="1464073"/>
                </a:cubicBezTo>
                <a:cubicBezTo>
                  <a:pt x="239338" y="1464073"/>
                  <a:pt x="228245" y="1452980"/>
                  <a:pt x="228245" y="1439296"/>
                </a:cubicBezTo>
                <a:cubicBezTo>
                  <a:pt x="228245" y="1425612"/>
                  <a:pt x="239338" y="1414519"/>
                  <a:pt x="253022" y="1414519"/>
                </a:cubicBezTo>
                <a:close/>
                <a:moveTo>
                  <a:pt x="42046" y="1414519"/>
                </a:moveTo>
                <a:cubicBezTo>
                  <a:pt x="55730" y="1414519"/>
                  <a:pt x="66823" y="1425612"/>
                  <a:pt x="66823" y="1439296"/>
                </a:cubicBezTo>
                <a:cubicBezTo>
                  <a:pt x="66823" y="1452980"/>
                  <a:pt x="55730" y="1464073"/>
                  <a:pt x="42046" y="1464073"/>
                </a:cubicBezTo>
                <a:cubicBezTo>
                  <a:pt x="28362" y="1464073"/>
                  <a:pt x="17269" y="1452980"/>
                  <a:pt x="17269" y="1439296"/>
                </a:cubicBezTo>
                <a:cubicBezTo>
                  <a:pt x="17269" y="1425612"/>
                  <a:pt x="28362" y="1414519"/>
                  <a:pt x="42046" y="1414519"/>
                </a:cubicBezTo>
                <a:close/>
                <a:moveTo>
                  <a:pt x="468503" y="1211801"/>
                </a:moveTo>
                <a:cubicBezTo>
                  <a:pt x="482187" y="1211801"/>
                  <a:pt x="493280" y="1222894"/>
                  <a:pt x="493280" y="1236578"/>
                </a:cubicBezTo>
                <a:cubicBezTo>
                  <a:pt x="493280" y="1250262"/>
                  <a:pt x="482187" y="1261355"/>
                  <a:pt x="468503" y="1261355"/>
                </a:cubicBezTo>
                <a:cubicBezTo>
                  <a:pt x="454819" y="1261355"/>
                  <a:pt x="443726" y="1250262"/>
                  <a:pt x="443726" y="1236578"/>
                </a:cubicBezTo>
                <a:cubicBezTo>
                  <a:pt x="443726" y="1222894"/>
                  <a:pt x="454819" y="1211801"/>
                  <a:pt x="468503" y="1211801"/>
                </a:cubicBezTo>
                <a:close/>
                <a:moveTo>
                  <a:pt x="256776" y="1211801"/>
                </a:moveTo>
                <a:cubicBezTo>
                  <a:pt x="270045" y="1211801"/>
                  <a:pt x="280802" y="1222894"/>
                  <a:pt x="280802" y="1236578"/>
                </a:cubicBezTo>
                <a:cubicBezTo>
                  <a:pt x="280802" y="1250262"/>
                  <a:pt x="270045" y="1261355"/>
                  <a:pt x="256776" y="1261355"/>
                </a:cubicBezTo>
                <a:cubicBezTo>
                  <a:pt x="243507" y="1261355"/>
                  <a:pt x="232750" y="1250262"/>
                  <a:pt x="232750" y="1236578"/>
                </a:cubicBezTo>
                <a:cubicBezTo>
                  <a:pt x="232750" y="1222894"/>
                  <a:pt x="243507" y="1211801"/>
                  <a:pt x="256776" y="1211801"/>
                </a:cubicBezTo>
                <a:close/>
                <a:moveTo>
                  <a:pt x="45424" y="1211801"/>
                </a:moveTo>
                <a:cubicBezTo>
                  <a:pt x="59315" y="1211801"/>
                  <a:pt x="70576" y="1222894"/>
                  <a:pt x="70576" y="1236578"/>
                </a:cubicBezTo>
                <a:cubicBezTo>
                  <a:pt x="70576" y="1250262"/>
                  <a:pt x="59315" y="1261355"/>
                  <a:pt x="45424" y="1261355"/>
                </a:cubicBezTo>
                <a:cubicBezTo>
                  <a:pt x="31533" y="1261355"/>
                  <a:pt x="20272" y="1250262"/>
                  <a:pt x="20272" y="1236578"/>
                </a:cubicBezTo>
                <a:cubicBezTo>
                  <a:pt x="20272" y="1222894"/>
                  <a:pt x="31533" y="1211801"/>
                  <a:pt x="45424" y="1211801"/>
                </a:cubicBezTo>
                <a:close/>
                <a:moveTo>
                  <a:pt x="676101" y="1010585"/>
                </a:moveTo>
                <a:cubicBezTo>
                  <a:pt x="689992" y="1010585"/>
                  <a:pt x="701253" y="1021678"/>
                  <a:pt x="701253" y="1035362"/>
                </a:cubicBezTo>
                <a:cubicBezTo>
                  <a:pt x="701253" y="1049046"/>
                  <a:pt x="689992" y="1060139"/>
                  <a:pt x="676101" y="1060139"/>
                </a:cubicBezTo>
                <a:cubicBezTo>
                  <a:pt x="662210" y="1060139"/>
                  <a:pt x="650949" y="1049046"/>
                  <a:pt x="650949" y="1035362"/>
                </a:cubicBezTo>
                <a:cubicBezTo>
                  <a:pt x="650949" y="1021678"/>
                  <a:pt x="662210" y="1010585"/>
                  <a:pt x="676101" y="1010585"/>
                </a:cubicBezTo>
                <a:close/>
                <a:moveTo>
                  <a:pt x="464373" y="1010585"/>
                </a:moveTo>
                <a:cubicBezTo>
                  <a:pt x="477849" y="1010585"/>
                  <a:pt x="488774" y="1021678"/>
                  <a:pt x="488774" y="1035362"/>
                </a:cubicBezTo>
                <a:cubicBezTo>
                  <a:pt x="488774" y="1049046"/>
                  <a:pt x="477849" y="1060139"/>
                  <a:pt x="464373" y="1060139"/>
                </a:cubicBezTo>
                <a:cubicBezTo>
                  <a:pt x="450897" y="1060139"/>
                  <a:pt x="439972" y="1049046"/>
                  <a:pt x="439972" y="1035362"/>
                </a:cubicBezTo>
                <a:cubicBezTo>
                  <a:pt x="439972" y="1021678"/>
                  <a:pt x="450897" y="1010585"/>
                  <a:pt x="464373" y="1010585"/>
                </a:cubicBezTo>
                <a:close/>
                <a:moveTo>
                  <a:pt x="253022" y="1010585"/>
                </a:moveTo>
                <a:cubicBezTo>
                  <a:pt x="266706" y="1010585"/>
                  <a:pt x="277799" y="1021678"/>
                  <a:pt x="277799" y="1035362"/>
                </a:cubicBezTo>
                <a:cubicBezTo>
                  <a:pt x="277799" y="1049046"/>
                  <a:pt x="266706" y="1060139"/>
                  <a:pt x="253022" y="1060139"/>
                </a:cubicBezTo>
                <a:cubicBezTo>
                  <a:pt x="239338" y="1060139"/>
                  <a:pt x="228245" y="1049046"/>
                  <a:pt x="228245" y="1035362"/>
                </a:cubicBezTo>
                <a:cubicBezTo>
                  <a:pt x="228245" y="1021678"/>
                  <a:pt x="239338" y="1010585"/>
                  <a:pt x="253022" y="1010585"/>
                </a:cubicBezTo>
                <a:close/>
                <a:moveTo>
                  <a:pt x="42046" y="1010585"/>
                </a:moveTo>
                <a:cubicBezTo>
                  <a:pt x="55730" y="1010585"/>
                  <a:pt x="66823" y="1021678"/>
                  <a:pt x="66823" y="1035362"/>
                </a:cubicBezTo>
                <a:cubicBezTo>
                  <a:pt x="66823" y="1049046"/>
                  <a:pt x="55730" y="1060139"/>
                  <a:pt x="42046" y="1060139"/>
                </a:cubicBezTo>
                <a:cubicBezTo>
                  <a:pt x="28362" y="1060139"/>
                  <a:pt x="17269" y="1049046"/>
                  <a:pt x="17269" y="1035362"/>
                </a:cubicBezTo>
                <a:cubicBezTo>
                  <a:pt x="17269" y="1021678"/>
                  <a:pt x="28362" y="1010585"/>
                  <a:pt x="42046" y="1010585"/>
                </a:cubicBezTo>
                <a:close/>
                <a:moveTo>
                  <a:pt x="672347" y="807867"/>
                </a:moveTo>
                <a:cubicBezTo>
                  <a:pt x="685823" y="807867"/>
                  <a:pt x="696748" y="818960"/>
                  <a:pt x="696748" y="832644"/>
                </a:cubicBezTo>
                <a:cubicBezTo>
                  <a:pt x="696748" y="846328"/>
                  <a:pt x="685823" y="857421"/>
                  <a:pt x="672347" y="857421"/>
                </a:cubicBezTo>
                <a:cubicBezTo>
                  <a:pt x="658871" y="857421"/>
                  <a:pt x="647946" y="846328"/>
                  <a:pt x="647946" y="832644"/>
                </a:cubicBezTo>
                <a:cubicBezTo>
                  <a:pt x="647946" y="818960"/>
                  <a:pt x="658871" y="807867"/>
                  <a:pt x="672347" y="807867"/>
                </a:cubicBezTo>
                <a:close/>
                <a:moveTo>
                  <a:pt x="461370" y="807867"/>
                </a:moveTo>
                <a:cubicBezTo>
                  <a:pt x="474846" y="807867"/>
                  <a:pt x="485771" y="818960"/>
                  <a:pt x="485771" y="832644"/>
                </a:cubicBezTo>
                <a:cubicBezTo>
                  <a:pt x="485771" y="846328"/>
                  <a:pt x="474846" y="857421"/>
                  <a:pt x="461370" y="857421"/>
                </a:cubicBezTo>
                <a:cubicBezTo>
                  <a:pt x="447894" y="857421"/>
                  <a:pt x="436969" y="846328"/>
                  <a:pt x="436969" y="832644"/>
                </a:cubicBezTo>
                <a:cubicBezTo>
                  <a:pt x="436969" y="818960"/>
                  <a:pt x="447894" y="807867"/>
                  <a:pt x="461370" y="807867"/>
                </a:cubicBezTo>
                <a:close/>
                <a:moveTo>
                  <a:pt x="249643" y="807867"/>
                </a:moveTo>
                <a:cubicBezTo>
                  <a:pt x="263534" y="807867"/>
                  <a:pt x="274795" y="818960"/>
                  <a:pt x="274795" y="832644"/>
                </a:cubicBezTo>
                <a:cubicBezTo>
                  <a:pt x="274795" y="846328"/>
                  <a:pt x="263534" y="857421"/>
                  <a:pt x="249643" y="857421"/>
                </a:cubicBezTo>
                <a:cubicBezTo>
                  <a:pt x="235752" y="857421"/>
                  <a:pt x="224491" y="846328"/>
                  <a:pt x="224491" y="832644"/>
                </a:cubicBezTo>
                <a:cubicBezTo>
                  <a:pt x="224491" y="818960"/>
                  <a:pt x="235752" y="807867"/>
                  <a:pt x="249643" y="807867"/>
                </a:cubicBezTo>
                <a:close/>
                <a:moveTo>
                  <a:pt x="38291" y="807867"/>
                </a:moveTo>
                <a:cubicBezTo>
                  <a:pt x="51560" y="807867"/>
                  <a:pt x="62317" y="818960"/>
                  <a:pt x="62317" y="832644"/>
                </a:cubicBezTo>
                <a:cubicBezTo>
                  <a:pt x="62317" y="846328"/>
                  <a:pt x="51560" y="857421"/>
                  <a:pt x="38291" y="857421"/>
                </a:cubicBezTo>
                <a:cubicBezTo>
                  <a:pt x="25022" y="857421"/>
                  <a:pt x="14265" y="846328"/>
                  <a:pt x="14265" y="832644"/>
                </a:cubicBezTo>
                <a:cubicBezTo>
                  <a:pt x="14265" y="818960"/>
                  <a:pt x="25022" y="807867"/>
                  <a:pt x="38291" y="807867"/>
                </a:cubicBezTo>
                <a:close/>
                <a:moveTo>
                  <a:pt x="668969" y="605150"/>
                </a:moveTo>
                <a:cubicBezTo>
                  <a:pt x="682238" y="605150"/>
                  <a:pt x="692995" y="616243"/>
                  <a:pt x="692995" y="629927"/>
                </a:cubicBezTo>
                <a:cubicBezTo>
                  <a:pt x="692995" y="643611"/>
                  <a:pt x="682238" y="654704"/>
                  <a:pt x="668969" y="654704"/>
                </a:cubicBezTo>
                <a:cubicBezTo>
                  <a:pt x="655700" y="654704"/>
                  <a:pt x="644943" y="643611"/>
                  <a:pt x="644943" y="629927"/>
                </a:cubicBezTo>
                <a:cubicBezTo>
                  <a:pt x="644943" y="616243"/>
                  <a:pt x="655700" y="605150"/>
                  <a:pt x="668969" y="605150"/>
                </a:cubicBezTo>
                <a:close/>
                <a:moveTo>
                  <a:pt x="457616" y="605150"/>
                </a:moveTo>
                <a:cubicBezTo>
                  <a:pt x="471507" y="605150"/>
                  <a:pt x="482768" y="616243"/>
                  <a:pt x="482768" y="629927"/>
                </a:cubicBezTo>
                <a:cubicBezTo>
                  <a:pt x="482768" y="643611"/>
                  <a:pt x="471507" y="654704"/>
                  <a:pt x="457616" y="654704"/>
                </a:cubicBezTo>
                <a:cubicBezTo>
                  <a:pt x="443725" y="654704"/>
                  <a:pt x="432464" y="643611"/>
                  <a:pt x="432464" y="629927"/>
                </a:cubicBezTo>
                <a:cubicBezTo>
                  <a:pt x="432464" y="616243"/>
                  <a:pt x="443725" y="605150"/>
                  <a:pt x="457616" y="605150"/>
                </a:cubicBezTo>
                <a:close/>
                <a:moveTo>
                  <a:pt x="246640" y="605150"/>
                </a:moveTo>
                <a:cubicBezTo>
                  <a:pt x="260531" y="605150"/>
                  <a:pt x="271792" y="616243"/>
                  <a:pt x="271792" y="629927"/>
                </a:cubicBezTo>
                <a:cubicBezTo>
                  <a:pt x="271792" y="643611"/>
                  <a:pt x="260531" y="654704"/>
                  <a:pt x="246640" y="654704"/>
                </a:cubicBezTo>
                <a:cubicBezTo>
                  <a:pt x="232749" y="654704"/>
                  <a:pt x="221488" y="643611"/>
                  <a:pt x="221488" y="629927"/>
                </a:cubicBezTo>
                <a:cubicBezTo>
                  <a:pt x="221488" y="616243"/>
                  <a:pt x="232749" y="605150"/>
                  <a:pt x="246640" y="605150"/>
                </a:cubicBezTo>
                <a:close/>
                <a:moveTo>
                  <a:pt x="34912" y="605150"/>
                </a:moveTo>
                <a:cubicBezTo>
                  <a:pt x="48388" y="605150"/>
                  <a:pt x="59313" y="616243"/>
                  <a:pt x="59313" y="629927"/>
                </a:cubicBezTo>
                <a:cubicBezTo>
                  <a:pt x="59313" y="643611"/>
                  <a:pt x="48388" y="654704"/>
                  <a:pt x="34912" y="654704"/>
                </a:cubicBezTo>
                <a:cubicBezTo>
                  <a:pt x="21436" y="654704"/>
                  <a:pt x="10511" y="643611"/>
                  <a:pt x="10511" y="629927"/>
                </a:cubicBezTo>
                <a:cubicBezTo>
                  <a:pt x="10511" y="616243"/>
                  <a:pt x="21436" y="605150"/>
                  <a:pt x="34912" y="605150"/>
                </a:cubicBezTo>
                <a:close/>
                <a:moveTo>
                  <a:pt x="665215" y="403934"/>
                </a:moveTo>
                <a:cubicBezTo>
                  <a:pt x="678899" y="403934"/>
                  <a:pt x="689992" y="415027"/>
                  <a:pt x="689992" y="428711"/>
                </a:cubicBezTo>
                <a:cubicBezTo>
                  <a:pt x="689992" y="442395"/>
                  <a:pt x="678899" y="453488"/>
                  <a:pt x="665215" y="453488"/>
                </a:cubicBezTo>
                <a:cubicBezTo>
                  <a:pt x="651531" y="453488"/>
                  <a:pt x="640438" y="442395"/>
                  <a:pt x="640438" y="428711"/>
                </a:cubicBezTo>
                <a:cubicBezTo>
                  <a:pt x="640438" y="415027"/>
                  <a:pt x="651531" y="403934"/>
                  <a:pt x="665215" y="403934"/>
                </a:cubicBezTo>
                <a:close/>
                <a:moveTo>
                  <a:pt x="454238" y="403934"/>
                </a:moveTo>
                <a:cubicBezTo>
                  <a:pt x="467922" y="403934"/>
                  <a:pt x="479015" y="415027"/>
                  <a:pt x="479015" y="428711"/>
                </a:cubicBezTo>
                <a:cubicBezTo>
                  <a:pt x="479015" y="442395"/>
                  <a:pt x="467922" y="453488"/>
                  <a:pt x="454238" y="453488"/>
                </a:cubicBezTo>
                <a:cubicBezTo>
                  <a:pt x="440554" y="453488"/>
                  <a:pt x="429461" y="442395"/>
                  <a:pt x="429461" y="428711"/>
                </a:cubicBezTo>
                <a:cubicBezTo>
                  <a:pt x="429461" y="415027"/>
                  <a:pt x="440554" y="403934"/>
                  <a:pt x="454238" y="403934"/>
                </a:cubicBezTo>
                <a:close/>
                <a:moveTo>
                  <a:pt x="242886" y="403934"/>
                </a:moveTo>
                <a:cubicBezTo>
                  <a:pt x="256362" y="403934"/>
                  <a:pt x="267287" y="415027"/>
                  <a:pt x="267287" y="428711"/>
                </a:cubicBezTo>
                <a:cubicBezTo>
                  <a:pt x="267287" y="442395"/>
                  <a:pt x="256362" y="453488"/>
                  <a:pt x="242886" y="453488"/>
                </a:cubicBezTo>
                <a:cubicBezTo>
                  <a:pt x="229410" y="453488"/>
                  <a:pt x="218485" y="442395"/>
                  <a:pt x="218485" y="428711"/>
                </a:cubicBezTo>
                <a:cubicBezTo>
                  <a:pt x="218485" y="415027"/>
                  <a:pt x="229410" y="403934"/>
                  <a:pt x="242886" y="403934"/>
                </a:cubicBezTo>
                <a:close/>
                <a:moveTo>
                  <a:pt x="31158" y="403934"/>
                </a:moveTo>
                <a:cubicBezTo>
                  <a:pt x="45049" y="403934"/>
                  <a:pt x="56310" y="415027"/>
                  <a:pt x="56310" y="428711"/>
                </a:cubicBezTo>
                <a:cubicBezTo>
                  <a:pt x="56310" y="442395"/>
                  <a:pt x="45049" y="453488"/>
                  <a:pt x="31158" y="453488"/>
                </a:cubicBezTo>
                <a:cubicBezTo>
                  <a:pt x="17267" y="453488"/>
                  <a:pt x="6006" y="442395"/>
                  <a:pt x="6006" y="428711"/>
                </a:cubicBezTo>
                <a:cubicBezTo>
                  <a:pt x="6006" y="415027"/>
                  <a:pt x="17267" y="403934"/>
                  <a:pt x="31158" y="403934"/>
                </a:cubicBezTo>
                <a:close/>
                <a:moveTo>
                  <a:pt x="662211" y="201216"/>
                </a:moveTo>
                <a:cubicBezTo>
                  <a:pt x="675895" y="201216"/>
                  <a:pt x="686988" y="212309"/>
                  <a:pt x="686988" y="225993"/>
                </a:cubicBezTo>
                <a:cubicBezTo>
                  <a:pt x="686988" y="239677"/>
                  <a:pt x="675895" y="250770"/>
                  <a:pt x="662211" y="250770"/>
                </a:cubicBezTo>
                <a:cubicBezTo>
                  <a:pt x="648527" y="250770"/>
                  <a:pt x="637434" y="239677"/>
                  <a:pt x="637434" y="225993"/>
                </a:cubicBezTo>
                <a:cubicBezTo>
                  <a:pt x="637434" y="212309"/>
                  <a:pt x="648527" y="201216"/>
                  <a:pt x="662211" y="201216"/>
                </a:cubicBezTo>
                <a:close/>
                <a:moveTo>
                  <a:pt x="450484" y="201216"/>
                </a:moveTo>
                <a:cubicBezTo>
                  <a:pt x="463753" y="201216"/>
                  <a:pt x="474510" y="212309"/>
                  <a:pt x="474510" y="225993"/>
                </a:cubicBezTo>
                <a:cubicBezTo>
                  <a:pt x="474510" y="239677"/>
                  <a:pt x="463753" y="250770"/>
                  <a:pt x="450484" y="250770"/>
                </a:cubicBezTo>
                <a:cubicBezTo>
                  <a:pt x="437215" y="250770"/>
                  <a:pt x="426458" y="239677"/>
                  <a:pt x="426458" y="225993"/>
                </a:cubicBezTo>
                <a:cubicBezTo>
                  <a:pt x="426458" y="212309"/>
                  <a:pt x="437215" y="201216"/>
                  <a:pt x="450484" y="201216"/>
                </a:cubicBezTo>
                <a:close/>
                <a:moveTo>
                  <a:pt x="238757" y="201216"/>
                </a:moveTo>
                <a:cubicBezTo>
                  <a:pt x="252441" y="201216"/>
                  <a:pt x="263534" y="212309"/>
                  <a:pt x="263534" y="225993"/>
                </a:cubicBezTo>
                <a:cubicBezTo>
                  <a:pt x="263534" y="239677"/>
                  <a:pt x="252441" y="250770"/>
                  <a:pt x="238757" y="250770"/>
                </a:cubicBezTo>
                <a:cubicBezTo>
                  <a:pt x="225073" y="250770"/>
                  <a:pt x="213980" y="239677"/>
                  <a:pt x="213980" y="225993"/>
                </a:cubicBezTo>
                <a:cubicBezTo>
                  <a:pt x="213980" y="212309"/>
                  <a:pt x="225073" y="201216"/>
                  <a:pt x="238757" y="201216"/>
                </a:cubicBezTo>
                <a:close/>
                <a:moveTo>
                  <a:pt x="28155" y="201216"/>
                </a:moveTo>
                <a:cubicBezTo>
                  <a:pt x="42046" y="201216"/>
                  <a:pt x="53307" y="212309"/>
                  <a:pt x="53307" y="225993"/>
                </a:cubicBezTo>
                <a:cubicBezTo>
                  <a:pt x="53307" y="239677"/>
                  <a:pt x="42046" y="250770"/>
                  <a:pt x="28155" y="250770"/>
                </a:cubicBezTo>
                <a:cubicBezTo>
                  <a:pt x="14264" y="250770"/>
                  <a:pt x="3003" y="239677"/>
                  <a:pt x="3003" y="225993"/>
                </a:cubicBezTo>
                <a:cubicBezTo>
                  <a:pt x="3003" y="212309"/>
                  <a:pt x="14264" y="201216"/>
                  <a:pt x="28155" y="201216"/>
                </a:cubicBezTo>
                <a:close/>
                <a:moveTo>
                  <a:pt x="658081" y="0"/>
                </a:moveTo>
                <a:cubicBezTo>
                  <a:pt x="671557" y="0"/>
                  <a:pt x="682482" y="10757"/>
                  <a:pt x="682482" y="24026"/>
                </a:cubicBezTo>
                <a:cubicBezTo>
                  <a:pt x="682482" y="37295"/>
                  <a:pt x="671557" y="48052"/>
                  <a:pt x="658081" y="48052"/>
                </a:cubicBezTo>
                <a:cubicBezTo>
                  <a:pt x="644605" y="48052"/>
                  <a:pt x="633680" y="37295"/>
                  <a:pt x="633680" y="24026"/>
                </a:cubicBezTo>
                <a:cubicBezTo>
                  <a:pt x="633680" y="10757"/>
                  <a:pt x="644605" y="0"/>
                  <a:pt x="658081" y="0"/>
                </a:cubicBezTo>
                <a:close/>
                <a:moveTo>
                  <a:pt x="447481" y="0"/>
                </a:moveTo>
                <a:cubicBezTo>
                  <a:pt x="460750" y="0"/>
                  <a:pt x="471507" y="10757"/>
                  <a:pt x="471507" y="24026"/>
                </a:cubicBezTo>
                <a:cubicBezTo>
                  <a:pt x="471507" y="37295"/>
                  <a:pt x="460750" y="48052"/>
                  <a:pt x="447481" y="48052"/>
                </a:cubicBezTo>
                <a:cubicBezTo>
                  <a:pt x="434212" y="48052"/>
                  <a:pt x="423455" y="37295"/>
                  <a:pt x="423455" y="24026"/>
                </a:cubicBezTo>
                <a:cubicBezTo>
                  <a:pt x="423455" y="10757"/>
                  <a:pt x="434212" y="0"/>
                  <a:pt x="447481" y="0"/>
                </a:cubicBezTo>
                <a:close/>
                <a:moveTo>
                  <a:pt x="235754" y="0"/>
                </a:moveTo>
                <a:cubicBezTo>
                  <a:pt x="249438" y="0"/>
                  <a:pt x="260531" y="10757"/>
                  <a:pt x="260531" y="24026"/>
                </a:cubicBezTo>
                <a:cubicBezTo>
                  <a:pt x="260531" y="37295"/>
                  <a:pt x="249438" y="48052"/>
                  <a:pt x="235754" y="48052"/>
                </a:cubicBezTo>
                <a:cubicBezTo>
                  <a:pt x="222070" y="48052"/>
                  <a:pt x="210977" y="37295"/>
                  <a:pt x="210977" y="24026"/>
                </a:cubicBezTo>
                <a:cubicBezTo>
                  <a:pt x="210977" y="10757"/>
                  <a:pt x="222070" y="0"/>
                  <a:pt x="235754" y="0"/>
                </a:cubicBezTo>
                <a:close/>
                <a:moveTo>
                  <a:pt x="24026" y="0"/>
                </a:moveTo>
                <a:cubicBezTo>
                  <a:pt x="37295" y="0"/>
                  <a:pt x="48052" y="10757"/>
                  <a:pt x="48052" y="24026"/>
                </a:cubicBezTo>
                <a:cubicBezTo>
                  <a:pt x="48052" y="37295"/>
                  <a:pt x="37295" y="48052"/>
                  <a:pt x="24026" y="48052"/>
                </a:cubicBezTo>
                <a:cubicBezTo>
                  <a:pt x="10757" y="48052"/>
                  <a:pt x="0" y="37295"/>
                  <a:pt x="0" y="24026"/>
                </a:cubicBezTo>
                <a:cubicBezTo>
                  <a:pt x="0" y="10757"/>
                  <a:pt x="10757" y="0"/>
                  <a:pt x="24026" y="0"/>
                </a:cubicBezTo>
                <a:close/>
              </a:path>
            </a:pathLst>
          </a:custGeom>
          <a:gradFill>
            <a:gsLst>
              <a:gs pos="0">
                <a:srgbClr val="FD9595"/>
              </a:gs>
              <a:gs pos="43000">
                <a:srgbClr val="C30405"/>
              </a:gs>
            </a:gsLst>
            <a:path path="circle">
              <a:fillToRect r="100000" b="100000"/>
            </a:path>
          </a:gradFill>
          <a:ln>
            <a:noFill/>
          </a:ln>
        </p:spPr>
        <p:txBody>
          <a:bodyPr vert="horz" wrap="square" lIns="69656" tIns="34828" rIns="69656" bIns="34828" numCol="1" anchor="t" anchorCtr="0" compatLnSpc="1">
            <a:noAutofit/>
          </a:bodyPr>
          <a:lstStyle/>
          <a:p>
            <a:endParaRPr lang="zh-CN" altLang="en-US" sz="1370"/>
          </a:p>
        </p:txBody>
      </p:sp>
      <p:sp>
        <p:nvSpPr>
          <p:cNvPr id="54" name="矩形: 圆角 53"/>
          <p:cNvSpPr/>
          <p:nvPr/>
        </p:nvSpPr>
        <p:spPr>
          <a:xfrm>
            <a:off x="1856105" y="2465070"/>
            <a:ext cx="5528945" cy="61150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FD9595"/>
              </a:gs>
              <a:gs pos="43000">
                <a:srgbClr val="C30405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457200" dist="241300" dir="2700000" algn="tl" rotWithShape="0">
              <a:schemeClr val="accent1">
                <a:alpha val="22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237" rIns="274237" rtlCol="0" anchor="ctr"/>
          <a:lstStyle/>
          <a:p>
            <a:pPr algn="dist" hangingPunct="0"/>
            <a:r>
              <a:rPr lang="en-US" altLang="zh-CN" sz="1980" dirty="0">
                <a:latin typeface="思源黑体 CN Heavy" panose="020B0A00000000000000" charset="-122"/>
                <a:ea typeface="思源黑体 CN Heavy" panose="020B0A00000000000000" charset="-122"/>
                <a:cs typeface="思源黑体 CN Heavy" panose="020B0A00000000000000" charset="-122"/>
                <a:sym typeface="+mn-lt"/>
              </a:rPr>
              <a:t>——</a:t>
            </a:r>
            <a:r>
              <a:rPr lang="zh-CN" altLang="en-US" sz="1980" dirty="0">
                <a:latin typeface="思源黑体 CN Heavy" panose="020B0A00000000000000" charset="-122"/>
                <a:ea typeface="思源黑体 CN Heavy" panose="020B0A00000000000000" charset="-122"/>
                <a:cs typeface="思源黑体 CN Heavy" panose="020B0A00000000000000" charset="-122"/>
                <a:sym typeface="+mn-lt"/>
              </a:rPr>
              <a:t>学习贯彻党的二十届四中全会精神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821690" y="1287780"/>
            <a:ext cx="764413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>
                <a:latin typeface="思源黑体 CN Heavy" panose="020B0A00000000000000" charset="-122"/>
                <a:ea typeface="思源黑体 CN Heavy" panose="020B0A00000000000000" charset="-122"/>
                <a:cs typeface="思源黑体 CN Heavy" panose="020B0A00000000000000" charset="-122"/>
              </a:rPr>
              <a:t>“</a:t>
            </a:r>
            <a:r>
              <a:rPr lang="zh-CN" altLang="en-US" sz="3200">
                <a:latin typeface="思源黑体 CN Heavy" panose="020B0A00000000000000" charset="-122"/>
                <a:ea typeface="思源黑体 CN Heavy" panose="020B0A00000000000000" charset="-122"/>
                <a:cs typeface="思源黑体 CN Heavy" panose="020B0A00000000000000" charset="-122"/>
              </a:rPr>
              <a:t>十五五</a:t>
            </a:r>
            <a:r>
              <a:rPr lang="en-US" altLang="zh-CN" sz="3200">
                <a:latin typeface="思源黑体 CN Heavy" panose="020B0A00000000000000" charset="-122"/>
                <a:ea typeface="思源黑体 CN Heavy" panose="020B0A00000000000000" charset="-122"/>
                <a:cs typeface="思源黑体 CN Heavy" panose="020B0A00000000000000" charset="-122"/>
              </a:rPr>
              <a:t>”</a:t>
            </a:r>
            <a:r>
              <a:rPr lang="zh-CN" altLang="en-US" sz="3200">
                <a:latin typeface="思源黑体 CN Heavy" panose="020B0A00000000000000" charset="-122"/>
                <a:ea typeface="思源黑体 CN Heavy" panose="020B0A00000000000000" charset="-122"/>
                <a:cs typeface="思源黑体 CN Heavy" panose="020B0A00000000000000" charset="-122"/>
              </a:rPr>
              <a:t>规划！这些要求必须准确把握</a:t>
            </a:r>
          </a:p>
        </p:txBody>
      </p:sp>
      <p:pic>
        <p:nvPicPr>
          <p:cNvPr id="29" name="图片 28" descr="首页红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4925" y="3505835"/>
            <a:ext cx="1598295" cy="4800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bldLvl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OURCE_RECORD_KEY" val="{&quot;10&quot;:[3634395,20192695]}"/>
</p:tagLst>
</file>

<file path=ppt/theme/theme1.xml><?xml version="1.0" encoding="utf-8"?>
<a:theme xmlns:a="http://schemas.openxmlformats.org/drawingml/2006/main" name="Office 主题​​">
  <a:themeElements>
    <a:clrScheme name="自定义 405">
      <a:dk1>
        <a:sysClr val="windowText" lastClr="000000"/>
      </a:dk1>
      <a:lt1>
        <a:sysClr val="window" lastClr="FFFFFF"/>
      </a:lt1>
      <a:dk2>
        <a:srgbClr val="CE0A0A"/>
      </a:dk2>
      <a:lt2>
        <a:srgbClr val="FFC000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</Words>
  <Application>Microsoft Office PowerPoint</Application>
  <PresentationFormat>自定义</PresentationFormat>
  <Paragraphs>3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等线 Light</vt:lpstr>
      <vt:lpstr>思源黑体 CN Heavy</vt:lpstr>
      <vt:lpstr>Arial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.</dc:creator>
  <cp:lastModifiedBy>reebo li</cp:lastModifiedBy>
  <cp:revision>54</cp:revision>
  <dcterms:created xsi:type="dcterms:W3CDTF">2025-10-10T00:53:00Z</dcterms:created>
  <dcterms:modified xsi:type="dcterms:W3CDTF">2025-12-15T01:57:28Z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826EC8BADF99413ABEAE6B43B6479DA4_13</vt:lpwstr>
  </property>
  <property fmtid="{D5CDD505-2E9C-101B-9397-08002B2CF9AE}" pid="3" name="KSOProductBuildVer">
    <vt:lpwstr>2052-12.1.0.23542</vt:lpwstr>
  </property>
</Properties>
</file>