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黑体" panose="02010609060101010101" pitchFamily="49" charset="-122"/>
      <p:regular r:id="rId5"/>
    </p:embeddedFont>
    <p:embeddedFont>
      <p:font typeface="字体圈伟君黑 W3" pitchFamily="2" charset="-122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千图笔锋手写体" panose="00000500000000000000" pitchFamily="2" charset="-122"/>
      <p:regular r:id="rId11"/>
    </p:embeddedFont>
  </p:embeddedFontLst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2" userDrawn="1">
          <p15:clr>
            <a:srgbClr val="A4A3A4"/>
          </p15:clr>
        </p15:guide>
        <p15:guide id="2" pos="29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0000"/>
    <a:srgbClr val="B63344"/>
    <a:srgbClr val="BB2F44"/>
    <a:srgbClr val="FFCE21"/>
    <a:srgbClr val="F4F4F4"/>
    <a:srgbClr val="DC5E91"/>
    <a:srgbClr val="C9503B"/>
    <a:srgbClr val="AE3744"/>
    <a:srgbClr val="90E4FE"/>
    <a:srgbClr val="DAF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2"/>
        <p:guide pos="29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37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2025/12/10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7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38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一组橙色箭头指向一个中心点，进步的概念，团队合作，领导，3d插图"/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-1270"/>
            <a:ext cx="9334500" cy="52495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城市剪影抽象绘画合成创意素材背景_背景编号749494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城市剪影抽象绘画合成创意素材背景_背景编号749494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城市剪影抽象绘画合成创意素材背景_背景编号749494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城市剪影抽象绘画合成创意素材背景_背景编号7494947"/>
          <p:cNvPicPr>
            <a:picLocks noChangeAspect="1"/>
          </p:cNvPicPr>
          <p:nvPr userDrawn="1"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3" name="图片 2" descr="红色的抽象背景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592455" y="0"/>
            <a:ext cx="2952750" cy="5247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3" name="椭圆 2"/>
          <p:cNvSpPr/>
          <p:nvPr userDrawn="1">
            <p:custDataLst>
              <p:tags r:id="rId1"/>
            </p:custDataLst>
          </p:nvPr>
        </p:nvSpPr>
        <p:spPr>
          <a:xfrm>
            <a:off x="129540" y="127635"/>
            <a:ext cx="429895" cy="429895"/>
          </a:xfrm>
          <a:prstGeom prst="ellipse">
            <a:avLst/>
          </a:prstGeom>
          <a:gradFill>
            <a:gsLst>
              <a:gs pos="100000">
                <a:srgbClr val="FF1744"/>
              </a:gs>
              <a:gs pos="0">
                <a:srgbClr val="FF8A8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5261A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907020" y="478091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801485" y="27139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5253" y="1536700"/>
            <a:ext cx="9103995" cy="2174875"/>
            <a:chOff x="182" y="2721"/>
            <a:chExt cx="14337" cy="3425"/>
          </a:xfrm>
        </p:grpSpPr>
        <p:sp>
          <p:nvSpPr>
            <p:cNvPr id="10" name="文本框 9"/>
            <p:cNvSpPr txBox="1"/>
            <p:nvPr/>
          </p:nvSpPr>
          <p:spPr>
            <a:xfrm>
              <a:off x="182" y="4490"/>
              <a:ext cx="14337" cy="1656"/>
            </a:xfrm>
            <a:prstGeom prst="rect">
              <a:avLst/>
            </a:prstGeom>
            <a:noFill/>
            <a:effectLst/>
          </p:spPr>
          <p:txBody>
            <a:bodyPr wrap="square" tIns="0" bIns="90170" anchor="ctr" anchorCtr="0">
              <a:spAutoFit/>
            </a:bodyPr>
            <a:lstStyle/>
            <a:p>
              <a:pPr marL="0" indent="0" algn="ctr" eaLnBrk="1" fontAlgn="auto" latinLnBrk="0" hangingPunct="1">
                <a:lnSpc>
                  <a:spcPct val="125000"/>
                </a:lnSpc>
                <a:defRPr/>
              </a:pPr>
              <a:r>
                <a:rPr lang="zh-CN" altLang="en-US" sz="5000" noProof="1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effectLst>
                    <a:glow rad="228600">
                      <a:schemeClr val="bg1">
                        <a:alpha val="50000"/>
                      </a:schemeClr>
                    </a:glow>
                  </a:effectLst>
                  <a:latin typeface="思源黑体 Heavy" panose="020B0A00000000000000" charset="-122"/>
                  <a:ea typeface="思源黑体 Heavy" panose="020B0A00000000000000" charset="-122"/>
                  <a:cs typeface="千图笔锋手写体" panose="00000500000000000000" pitchFamily="2" charset="-122"/>
                  <a:sym typeface="+mn-ea"/>
                </a:rPr>
                <a:t>系统性增强我国经济发展韧性</a:t>
              </a:r>
            </a:p>
          </p:txBody>
        </p:sp>
        <p:sp>
          <p:nvSpPr>
            <p:cNvPr id="2" name="矩形 1" descr="7b0a2020202022776f7264617274223a2022220a7d0a"/>
            <p:cNvSpPr/>
            <p:nvPr/>
          </p:nvSpPr>
          <p:spPr>
            <a:xfrm>
              <a:off x="781" y="2721"/>
              <a:ext cx="13140" cy="176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pPr marL="0" indent="0" algn="ctr" eaLnBrk="1" latinLnBrk="0" hangingPunct="1">
                <a:lnSpc>
                  <a:spcPct val="100000"/>
                </a:lnSpc>
              </a:pPr>
              <a:r>
                <a:rPr lang="zh-CN" altLang="en-US" sz="7300">
                  <a:ln w="25400" cap="flat" cmpd="sng">
                    <a:solidFill>
                      <a:srgbClr val="040404"/>
                    </a:solidFill>
                  </a:ln>
                  <a:gradFill>
                    <a:gsLst>
                      <a:gs pos="11000">
                        <a:srgbClr val="FFFFFF"/>
                      </a:gs>
                      <a:gs pos="22000">
                        <a:schemeClr val="bg1"/>
                      </a:gs>
                      <a:gs pos="22000">
                        <a:srgbClr val="FF0000"/>
                      </a:gs>
                      <a:gs pos="78000">
                        <a:srgbClr val="FF0000"/>
                      </a:gs>
                      <a:gs pos="78000">
                        <a:schemeClr val="bg1"/>
                      </a:gs>
                    </a:gsLst>
                    <a:lin ang="0" scaled="0"/>
                  </a:gradFill>
                  <a:effectLst>
                    <a:outerShdw dist="38100" dir="2700000" sx="101000" sy="101000" algn="tl" rotWithShape="0">
                      <a:srgbClr val="FFCE21">
                        <a:alpha val="100000"/>
                      </a:srgbClr>
                    </a:outerShdw>
                  </a:effectLst>
                  <a:latin typeface="字体圈伟君黑 W3" charset="-122"/>
                  <a:ea typeface="字体圈伟君黑 W3" charset="-122"/>
                </a:rPr>
                <a:t>坚持全国一盘棋思想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宋体</vt:lpstr>
      <vt:lpstr>黑体</vt:lpstr>
      <vt:lpstr>Arial</vt:lpstr>
      <vt:lpstr>思源黑体 Heavy</vt:lpstr>
      <vt:lpstr>字体圈伟君黑 W3</vt:lpstr>
      <vt:lpstr>Calibri</vt:lpstr>
      <vt:lpstr>思源宋体 CN</vt:lpstr>
      <vt:lpstr>千图笔锋手写体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2831</cp:revision>
  <dcterms:created xsi:type="dcterms:W3CDTF">2019-01-24T00:58:00Z</dcterms:created>
  <dcterms:modified xsi:type="dcterms:W3CDTF">2025-12-10T01:23:17Z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882F85BE505B42E1BE46E7255721618D_13</vt:lpwstr>
  </property>
</Properties>
</file>