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3" r:id="rId2"/>
  </p:sldIdLst>
  <p:sldSz cx="9144000" cy="5143500" type="screen16x9"/>
  <p:notesSz cx="6858000" cy="9144000"/>
  <p:custDataLst>
    <p:tags r:id="rId5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7DA"/>
    <a:srgbClr val="61873E"/>
    <a:srgbClr val="B1D24F"/>
    <a:srgbClr val="216F58"/>
    <a:srgbClr val="01527F"/>
    <a:srgbClr val="011C27"/>
    <a:srgbClr val="DF2123"/>
    <a:srgbClr val="F49E00"/>
    <a:srgbClr val="425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5" autoAdjust="0"/>
    <p:restoredTop sz="96271"/>
  </p:normalViewPr>
  <p:slideViewPr>
    <p:cSldViewPr snapToGrid="0" snapToObjects="1">
      <p:cViewPr>
        <p:scale>
          <a:sx n="110" d="100"/>
          <a:sy n="110" d="100"/>
        </p:scale>
        <p:origin x="-1002" y="-21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6" d="100"/>
        <a:sy n="196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250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B3C7D-7ED1-A34F-BCFC-1C01389AE58C}" type="datetimeFigureOut">
              <a:rPr kumimoji="1" lang="zh-CN" altLang="en-US" smtClean="0"/>
              <a:t>2025/12/10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ED8CE-3D9F-CA47-A17E-9AD879C3B1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76008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CF2CF-5EF1-D24F-8F8B-C67282AA038A}" type="datetimeFigureOut">
              <a:rPr kumimoji="1" lang="zh-CN" altLang="en-US" smtClean="0"/>
              <a:t>2025/12/10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0782-008B-5B48-B01C-A994AC4AA04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4866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 userDrawn="1"/>
        </p:nvGrpSpPr>
        <p:grpSpPr>
          <a:xfrm>
            <a:off x="0" y="0"/>
            <a:ext cx="9163964" cy="5143500"/>
            <a:chOff x="0" y="0"/>
            <a:chExt cx="9163964" cy="5143500"/>
          </a:xfrm>
        </p:grpSpPr>
        <p:grpSp>
          <p:nvGrpSpPr>
            <p:cNvPr id="3" name="组合 2"/>
            <p:cNvGrpSpPr/>
            <p:nvPr/>
          </p:nvGrpSpPr>
          <p:grpSpPr>
            <a:xfrm flipH="1">
              <a:off x="0" y="3658076"/>
              <a:ext cx="1743592" cy="1485424"/>
              <a:chOff x="8713918" y="3894906"/>
              <a:chExt cx="3478082" cy="2963094"/>
            </a:xfrm>
          </p:grpSpPr>
          <p:sp>
            <p:nvSpPr>
              <p:cNvPr id="7" name="任意多边形: 形状 14"/>
              <p:cNvSpPr/>
              <p:nvPr/>
            </p:nvSpPr>
            <p:spPr>
              <a:xfrm rot="10800000">
                <a:off x="8713918" y="3894906"/>
                <a:ext cx="3478082" cy="2963094"/>
              </a:xfrm>
              <a:custGeom>
                <a:avLst/>
                <a:gdLst>
                  <a:gd name="connsiteX0" fmla="*/ 0 w 3478082"/>
                  <a:gd name="connsiteY0" fmla="*/ 2963094 h 2963094"/>
                  <a:gd name="connsiteX1" fmla="*/ 0 w 3478082"/>
                  <a:gd name="connsiteY1" fmla="*/ 0 h 2963094"/>
                  <a:gd name="connsiteX2" fmla="*/ 3478082 w 3478082"/>
                  <a:gd name="connsiteY2" fmla="*/ 0 h 2963094"/>
                  <a:gd name="connsiteX3" fmla="*/ 3309073 w 3478082"/>
                  <a:gd name="connsiteY3" fmla="*/ 30182 h 2963094"/>
                  <a:gd name="connsiteX4" fmla="*/ 35454 w 3478082"/>
                  <a:gd name="connsiteY4" fmla="*/ 2851504 h 29630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78082" h="2963094">
                    <a:moveTo>
                      <a:pt x="0" y="2963094"/>
                    </a:moveTo>
                    <a:lnTo>
                      <a:pt x="0" y="0"/>
                    </a:lnTo>
                    <a:lnTo>
                      <a:pt x="3478082" y="0"/>
                    </a:lnTo>
                    <a:lnTo>
                      <a:pt x="3309073" y="30182"/>
                    </a:lnTo>
                    <a:cubicBezTo>
                      <a:pt x="1792644" y="340489"/>
                      <a:pt x="558000" y="1424367"/>
                      <a:pt x="35454" y="2851504"/>
                    </a:cubicBezTo>
                    <a:close/>
                  </a:path>
                </a:pathLst>
              </a:custGeom>
              <a:gradFill>
                <a:gsLst>
                  <a:gs pos="0">
                    <a:srgbClr val="B10102"/>
                  </a:gs>
                  <a:gs pos="100000">
                    <a:schemeClr val="bg1">
                      <a:alpha val="20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015">
                  <a:latin typeface="思源宋体 CN" panose="02020400000000000000" pitchFamily="18" charset="-122"/>
                  <a:ea typeface="思源宋体 CN" panose="02020400000000000000" pitchFamily="18" charset="-122"/>
                  <a:sym typeface="思源宋体 CN" panose="02020400000000000000" pitchFamily="18" charset="-122"/>
                </a:endParaRPr>
              </a:p>
            </p:txBody>
          </p:sp>
          <p:sp>
            <p:nvSpPr>
              <p:cNvPr id="8" name="任意多边形: 形状 12"/>
              <p:cNvSpPr/>
              <p:nvPr/>
            </p:nvSpPr>
            <p:spPr>
              <a:xfrm rot="10800000">
                <a:off x="9406995" y="5083733"/>
                <a:ext cx="2785005" cy="1759753"/>
              </a:xfrm>
              <a:custGeom>
                <a:avLst/>
                <a:gdLst>
                  <a:gd name="connsiteX0" fmla="*/ 0 w 2785005"/>
                  <a:gd name="connsiteY0" fmla="*/ 1759753 h 1759753"/>
                  <a:gd name="connsiteX1" fmla="*/ 0 w 2785005"/>
                  <a:gd name="connsiteY1" fmla="*/ 0 h 1759753"/>
                  <a:gd name="connsiteX2" fmla="*/ 2785005 w 2785005"/>
                  <a:gd name="connsiteY2" fmla="*/ 0 h 1759753"/>
                  <a:gd name="connsiteX3" fmla="*/ 2697270 w 2785005"/>
                  <a:gd name="connsiteY3" fmla="*/ 15668 h 1759753"/>
                  <a:gd name="connsiteX4" fmla="*/ 138140 w 2785005"/>
                  <a:gd name="connsiteY4" fmla="*/ 1576321 h 1759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85005" h="1759753">
                    <a:moveTo>
                      <a:pt x="0" y="1759753"/>
                    </a:moveTo>
                    <a:lnTo>
                      <a:pt x="0" y="0"/>
                    </a:lnTo>
                    <a:lnTo>
                      <a:pt x="2785005" y="0"/>
                    </a:lnTo>
                    <a:lnTo>
                      <a:pt x="2697270" y="15668"/>
                    </a:lnTo>
                    <a:cubicBezTo>
                      <a:pt x="1670521" y="225771"/>
                      <a:pt x="772954" y="790512"/>
                      <a:pt x="138140" y="157632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EF2D2D"/>
                  </a:gs>
                  <a:gs pos="100000">
                    <a:srgbClr val="B1010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015">
                  <a:latin typeface="思源宋体 CN" panose="02020400000000000000" pitchFamily="18" charset="-122"/>
                  <a:ea typeface="思源宋体 CN" panose="02020400000000000000" pitchFamily="18" charset="-122"/>
                  <a:sym typeface="思源宋体 CN" panose="02020400000000000000" pitchFamily="18" charset="-122"/>
                </a:endParaRPr>
              </a:p>
            </p:txBody>
          </p:sp>
        </p:grpSp>
        <p:grpSp>
          <p:nvGrpSpPr>
            <p:cNvPr id="4" name="组合 3"/>
            <p:cNvGrpSpPr/>
            <p:nvPr/>
          </p:nvGrpSpPr>
          <p:grpSpPr>
            <a:xfrm rot="10800000" flipH="1">
              <a:off x="7420372" y="0"/>
              <a:ext cx="1743592" cy="1485424"/>
              <a:chOff x="8713918" y="3894906"/>
              <a:chExt cx="3478082" cy="2963094"/>
            </a:xfrm>
          </p:grpSpPr>
          <p:sp>
            <p:nvSpPr>
              <p:cNvPr id="5" name="任意多边形: 形状 14"/>
              <p:cNvSpPr/>
              <p:nvPr/>
            </p:nvSpPr>
            <p:spPr>
              <a:xfrm rot="10800000">
                <a:off x="8713918" y="3894906"/>
                <a:ext cx="3478082" cy="2963094"/>
              </a:xfrm>
              <a:custGeom>
                <a:avLst/>
                <a:gdLst>
                  <a:gd name="connsiteX0" fmla="*/ 0 w 3478082"/>
                  <a:gd name="connsiteY0" fmla="*/ 2963094 h 2963094"/>
                  <a:gd name="connsiteX1" fmla="*/ 0 w 3478082"/>
                  <a:gd name="connsiteY1" fmla="*/ 0 h 2963094"/>
                  <a:gd name="connsiteX2" fmla="*/ 3478082 w 3478082"/>
                  <a:gd name="connsiteY2" fmla="*/ 0 h 2963094"/>
                  <a:gd name="connsiteX3" fmla="*/ 3309073 w 3478082"/>
                  <a:gd name="connsiteY3" fmla="*/ 30182 h 2963094"/>
                  <a:gd name="connsiteX4" fmla="*/ 35454 w 3478082"/>
                  <a:gd name="connsiteY4" fmla="*/ 2851504 h 29630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78082" h="2963094">
                    <a:moveTo>
                      <a:pt x="0" y="2963094"/>
                    </a:moveTo>
                    <a:lnTo>
                      <a:pt x="0" y="0"/>
                    </a:lnTo>
                    <a:lnTo>
                      <a:pt x="3478082" y="0"/>
                    </a:lnTo>
                    <a:lnTo>
                      <a:pt x="3309073" y="30182"/>
                    </a:lnTo>
                    <a:cubicBezTo>
                      <a:pt x="1792644" y="340489"/>
                      <a:pt x="558000" y="1424367"/>
                      <a:pt x="35454" y="2851504"/>
                    </a:cubicBezTo>
                    <a:close/>
                  </a:path>
                </a:pathLst>
              </a:custGeom>
              <a:gradFill>
                <a:gsLst>
                  <a:gs pos="0">
                    <a:srgbClr val="B10102"/>
                  </a:gs>
                  <a:gs pos="100000">
                    <a:schemeClr val="bg1">
                      <a:alpha val="20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015">
                  <a:latin typeface="思源宋体 CN" panose="02020400000000000000" pitchFamily="18" charset="-122"/>
                  <a:ea typeface="思源宋体 CN" panose="02020400000000000000" pitchFamily="18" charset="-122"/>
                  <a:sym typeface="思源宋体 CN" panose="02020400000000000000" pitchFamily="18" charset="-122"/>
                </a:endParaRPr>
              </a:p>
            </p:txBody>
          </p:sp>
          <p:sp>
            <p:nvSpPr>
              <p:cNvPr id="6" name="任意多边形: 形状 12"/>
              <p:cNvSpPr/>
              <p:nvPr/>
            </p:nvSpPr>
            <p:spPr>
              <a:xfrm rot="10800000">
                <a:off x="9406995" y="5083733"/>
                <a:ext cx="2785005" cy="1759753"/>
              </a:xfrm>
              <a:custGeom>
                <a:avLst/>
                <a:gdLst>
                  <a:gd name="connsiteX0" fmla="*/ 0 w 2785005"/>
                  <a:gd name="connsiteY0" fmla="*/ 1759753 h 1759753"/>
                  <a:gd name="connsiteX1" fmla="*/ 0 w 2785005"/>
                  <a:gd name="connsiteY1" fmla="*/ 0 h 1759753"/>
                  <a:gd name="connsiteX2" fmla="*/ 2785005 w 2785005"/>
                  <a:gd name="connsiteY2" fmla="*/ 0 h 1759753"/>
                  <a:gd name="connsiteX3" fmla="*/ 2697270 w 2785005"/>
                  <a:gd name="connsiteY3" fmla="*/ 15668 h 1759753"/>
                  <a:gd name="connsiteX4" fmla="*/ 138140 w 2785005"/>
                  <a:gd name="connsiteY4" fmla="*/ 1576321 h 1759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85005" h="1759753">
                    <a:moveTo>
                      <a:pt x="0" y="1759753"/>
                    </a:moveTo>
                    <a:lnTo>
                      <a:pt x="0" y="0"/>
                    </a:lnTo>
                    <a:lnTo>
                      <a:pt x="2785005" y="0"/>
                    </a:lnTo>
                    <a:lnTo>
                      <a:pt x="2697270" y="15668"/>
                    </a:lnTo>
                    <a:cubicBezTo>
                      <a:pt x="1670521" y="225771"/>
                      <a:pt x="772954" y="790512"/>
                      <a:pt x="138140" y="157632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EF2D2D"/>
                  </a:gs>
                  <a:gs pos="100000">
                    <a:srgbClr val="B1010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015">
                  <a:latin typeface="思源宋体 CN" panose="02020400000000000000" pitchFamily="18" charset="-122"/>
                  <a:ea typeface="思源宋体 CN" panose="02020400000000000000" pitchFamily="18" charset="-122"/>
                  <a:sym typeface="思源宋体 CN" panose="02020400000000000000" pitchFamily="18" charset="-122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5"/>
          <p:cNvSpPr/>
          <p:nvPr/>
        </p:nvSpPr>
        <p:spPr>
          <a:xfrm>
            <a:off x="-30481" y="-991255"/>
            <a:ext cx="9174482" cy="3334405"/>
          </a:xfrm>
          <a:custGeom>
            <a:avLst/>
            <a:gdLst>
              <a:gd name="connsiteX0" fmla="*/ 0 w 12027174"/>
              <a:gd name="connsiteY0" fmla="*/ 0 h 2865166"/>
              <a:gd name="connsiteX1" fmla="*/ 12027174 w 12027174"/>
              <a:gd name="connsiteY1" fmla="*/ 0 h 2865166"/>
              <a:gd name="connsiteX2" fmla="*/ 12027174 w 12027174"/>
              <a:gd name="connsiteY2" fmla="*/ 2865166 h 2865166"/>
              <a:gd name="connsiteX3" fmla="*/ 0 w 12027174"/>
              <a:gd name="connsiteY3" fmla="*/ 2865166 h 2865166"/>
              <a:gd name="connsiteX4" fmla="*/ 0 w 12027174"/>
              <a:gd name="connsiteY4" fmla="*/ 0 h 2865166"/>
              <a:gd name="connsiteX0-1" fmla="*/ 10160 w 12037334"/>
              <a:gd name="connsiteY0-2" fmla="*/ 0 h 2865166"/>
              <a:gd name="connsiteX1-3" fmla="*/ 12037334 w 12037334"/>
              <a:gd name="connsiteY1-4" fmla="*/ 0 h 2865166"/>
              <a:gd name="connsiteX2-5" fmla="*/ 12037334 w 12037334"/>
              <a:gd name="connsiteY2-6" fmla="*/ 2865166 h 2865166"/>
              <a:gd name="connsiteX3-7" fmla="*/ 10160 w 12037334"/>
              <a:gd name="connsiteY3-8" fmla="*/ 2865166 h 2865166"/>
              <a:gd name="connsiteX4-9" fmla="*/ 0 w 12037334"/>
              <a:gd name="connsiteY4-10" fmla="*/ 1628273 h 2865166"/>
              <a:gd name="connsiteX5" fmla="*/ 10160 w 12037334"/>
              <a:gd name="connsiteY5" fmla="*/ 0 h 2865166"/>
              <a:gd name="connsiteX0-11" fmla="*/ 10160 w 12037334"/>
              <a:gd name="connsiteY0-12" fmla="*/ 0 h 2865166"/>
              <a:gd name="connsiteX1-13" fmla="*/ 12037334 w 12037334"/>
              <a:gd name="connsiteY1-14" fmla="*/ 0 h 2865166"/>
              <a:gd name="connsiteX2-15" fmla="*/ 12037334 w 12037334"/>
              <a:gd name="connsiteY2-16" fmla="*/ 2865166 h 2865166"/>
              <a:gd name="connsiteX3-17" fmla="*/ 4226560 w 12037334"/>
              <a:gd name="connsiteY3-18" fmla="*/ 1635806 h 2865166"/>
              <a:gd name="connsiteX4-19" fmla="*/ 0 w 12037334"/>
              <a:gd name="connsiteY4-20" fmla="*/ 1628273 h 2865166"/>
              <a:gd name="connsiteX5-21" fmla="*/ 10160 w 12037334"/>
              <a:gd name="connsiteY5-22" fmla="*/ 0 h 2865166"/>
              <a:gd name="connsiteX0-23" fmla="*/ 10160 w 12037334"/>
              <a:gd name="connsiteY0-24" fmla="*/ 0 h 2865166"/>
              <a:gd name="connsiteX1-25" fmla="*/ 12037334 w 12037334"/>
              <a:gd name="connsiteY1-26" fmla="*/ 0 h 2865166"/>
              <a:gd name="connsiteX2-27" fmla="*/ 12029440 w 12037334"/>
              <a:gd name="connsiteY2-28" fmla="*/ 2369953 h 2865166"/>
              <a:gd name="connsiteX3-29" fmla="*/ 12037334 w 12037334"/>
              <a:gd name="connsiteY3-30" fmla="*/ 2865166 h 2865166"/>
              <a:gd name="connsiteX4-31" fmla="*/ 4226560 w 12037334"/>
              <a:gd name="connsiteY4-32" fmla="*/ 1635806 h 2865166"/>
              <a:gd name="connsiteX5-33" fmla="*/ 0 w 12037334"/>
              <a:gd name="connsiteY5-34" fmla="*/ 1628273 h 2865166"/>
              <a:gd name="connsiteX6" fmla="*/ 10160 w 12037334"/>
              <a:gd name="connsiteY6" fmla="*/ 0 h 2865166"/>
              <a:gd name="connsiteX0-35" fmla="*/ 10160 w 12037334"/>
              <a:gd name="connsiteY0-36" fmla="*/ 0 h 2865166"/>
              <a:gd name="connsiteX1-37" fmla="*/ 12037334 w 12037334"/>
              <a:gd name="connsiteY1-38" fmla="*/ 0 h 2865166"/>
              <a:gd name="connsiteX2-39" fmla="*/ 12029440 w 12037334"/>
              <a:gd name="connsiteY2-40" fmla="*/ 2369953 h 2865166"/>
              <a:gd name="connsiteX3-41" fmla="*/ 12037334 w 12037334"/>
              <a:gd name="connsiteY3-42" fmla="*/ 2865166 h 2865166"/>
              <a:gd name="connsiteX4-43" fmla="*/ 4226560 w 12037334"/>
              <a:gd name="connsiteY4-44" fmla="*/ 1635806 h 2865166"/>
              <a:gd name="connsiteX5-45" fmla="*/ 0 w 12037334"/>
              <a:gd name="connsiteY5-46" fmla="*/ 1628273 h 2865166"/>
              <a:gd name="connsiteX6-47" fmla="*/ 10160 w 12037334"/>
              <a:gd name="connsiteY6-48" fmla="*/ 0 h 2865166"/>
              <a:gd name="connsiteX0-49" fmla="*/ 10160 w 12037334"/>
              <a:gd name="connsiteY0-50" fmla="*/ 0 h 2865166"/>
              <a:gd name="connsiteX1-51" fmla="*/ 12037334 w 12037334"/>
              <a:gd name="connsiteY1-52" fmla="*/ 0 h 2865166"/>
              <a:gd name="connsiteX2-53" fmla="*/ 12029440 w 12037334"/>
              <a:gd name="connsiteY2-54" fmla="*/ 2369953 h 2865166"/>
              <a:gd name="connsiteX3-55" fmla="*/ 12037334 w 12037334"/>
              <a:gd name="connsiteY3-56" fmla="*/ 2865166 h 2865166"/>
              <a:gd name="connsiteX4-57" fmla="*/ 5882640 w 12037334"/>
              <a:gd name="connsiteY4-58" fmla="*/ 2225086 h 2865166"/>
              <a:gd name="connsiteX5-59" fmla="*/ 0 w 12037334"/>
              <a:gd name="connsiteY5-60" fmla="*/ 1628273 h 2865166"/>
              <a:gd name="connsiteX6-61" fmla="*/ 10160 w 12037334"/>
              <a:gd name="connsiteY6-62" fmla="*/ 0 h 2865166"/>
              <a:gd name="connsiteX0-63" fmla="*/ 10160 w 12037334"/>
              <a:gd name="connsiteY0-64" fmla="*/ 0 h 2865166"/>
              <a:gd name="connsiteX1-65" fmla="*/ 12037334 w 12037334"/>
              <a:gd name="connsiteY1-66" fmla="*/ 0 h 2865166"/>
              <a:gd name="connsiteX2-67" fmla="*/ 12029440 w 12037334"/>
              <a:gd name="connsiteY2-68" fmla="*/ 2369953 h 2865166"/>
              <a:gd name="connsiteX3-69" fmla="*/ 12037334 w 12037334"/>
              <a:gd name="connsiteY3-70" fmla="*/ 2865166 h 2865166"/>
              <a:gd name="connsiteX4-71" fmla="*/ 5882640 w 12037334"/>
              <a:gd name="connsiteY4-72" fmla="*/ 2225086 h 2865166"/>
              <a:gd name="connsiteX5-73" fmla="*/ 0 w 12037334"/>
              <a:gd name="connsiteY5-74" fmla="*/ 1628273 h 2865166"/>
              <a:gd name="connsiteX6-75" fmla="*/ 10160 w 12037334"/>
              <a:gd name="connsiteY6-76" fmla="*/ 0 h 2865166"/>
              <a:gd name="connsiteX0-77" fmla="*/ 10160 w 12037334"/>
              <a:gd name="connsiteY0-78" fmla="*/ 0 h 2865166"/>
              <a:gd name="connsiteX1-79" fmla="*/ 12037334 w 12037334"/>
              <a:gd name="connsiteY1-80" fmla="*/ 0 h 2865166"/>
              <a:gd name="connsiteX2-81" fmla="*/ 12029440 w 12037334"/>
              <a:gd name="connsiteY2-82" fmla="*/ 2369953 h 2865166"/>
              <a:gd name="connsiteX3-83" fmla="*/ 12037334 w 12037334"/>
              <a:gd name="connsiteY3-84" fmla="*/ 2865166 h 2865166"/>
              <a:gd name="connsiteX4-85" fmla="*/ 5882640 w 12037334"/>
              <a:gd name="connsiteY4-86" fmla="*/ 2225086 h 2865166"/>
              <a:gd name="connsiteX5-87" fmla="*/ 0 w 12037334"/>
              <a:gd name="connsiteY5-88" fmla="*/ 1628273 h 2865166"/>
              <a:gd name="connsiteX6-89" fmla="*/ 10160 w 12037334"/>
              <a:gd name="connsiteY6-90" fmla="*/ 0 h 2865166"/>
              <a:gd name="connsiteX0-91" fmla="*/ 10160 w 12037334"/>
              <a:gd name="connsiteY0-92" fmla="*/ 0 h 2865166"/>
              <a:gd name="connsiteX1-93" fmla="*/ 12037334 w 12037334"/>
              <a:gd name="connsiteY1-94" fmla="*/ 0 h 2865166"/>
              <a:gd name="connsiteX2-95" fmla="*/ 12029440 w 12037334"/>
              <a:gd name="connsiteY2-96" fmla="*/ 2369953 h 2865166"/>
              <a:gd name="connsiteX3-97" fmla="*/ 12037334 w 12037334"/>
              <a:gd name="connsiteY3-98" fmla="*/ 2865166 h 2865166"/>
              <a:gd name="connsiteX4-99" fmla="*/ 6258560 w 12037334"/>
              <a:gd name="connsiteY4-100" fmla="*/ 2316526 h 2865166"/>
              <a:gd name="connsiteX5-101" fmla="*/ 0 w 12037334"/>
              <a:gd name="connsiteY5-102" fmla="*/ 1628273 h 2865166"/>
              <a:gd name="connsiteX6-103" fmla="*/ 10160 w 12037334"/>
              <a:gd name="connsiteY6-104" fmla="*/ 0 h 2865166"/>
              <a:gd name="connsiteX0-105" fmla="*/ 10160 w 12037334"/>
              <a:gd name="connsiteY0-106" fmla="*/ 0 h 2865166"/>
              <a:gd name="connsiteX1-107" fmla="*/ 12037334 w 12037334"/>
              <a:gd name="connsiteY1-108" fmla="*/ 0 h 2865166"/>
              <a:gd name="connsiteX2-109" fmla="*/ 12029440 w 12037334"/>
              <a:gd name="connsiteY2-110" fmla="*/ 2369953 h 2865166"/>
              <a:gd name="connsiteX3-111" fmla="*/ 12037334 w 12037334"/>
              <a:gd name="connsiteY3-112" fmla="*/ 2865166 h 2865166"/>
              <a:gd name="connsiteX4-113" fmla="*/ 6258560 w 12037334"/>
              <a:gd name="connsiteY4-114" fmla="*/ 2316526 h 2865166"/>
              <a:gd name="connsiteX5-115" fmla="*/ 0 w 12037334"/>
              <a:gd name="connsiteY5-116" fmla="*/ 1628273 h 2865166"/>
              <a:gd name="connsiteX6-117" fmla="*/ 10160 w 12037334"/>
              <a:gd name="connsiteY6-118" fmla="*/ 0 h 2865166"/>
              <a:gd name="connsiteX0-119" fmla="*/ 10160 w 12037334"/>
              <a:gd name="connsiteY0-120" fmla="*/ 0 h 2936891"/>
              <a:gd name="connsiteX1-121" fmla="*/ 12037334 w 12037334"/>
              <a:gd name="connsiteY1-122" fmla="*/ 0 h 2936891"/>
              <a:gd name="connsiteX2-123" fmla="*/ 12029440 w 12037334"/>
              <a:gd name="connsiteY2-124" fmla="*/ 2369953 h 2936891"/>
              <a:gd name="connsiteX3-125" fmla="*/ 12037334 w 12037334"/>
              <a:gd name="connsiteY3-126" fmla="*/ 2865166 h 2936891"/>
              <a:gd name="connsiteX4-127" fmla="*/ 6258560 w 12037334"/>
              <a:gd name="connsiteY4-128" fmla="*/ 2316526 h 2936891"/>
              <a:gd name="connsiteX5-129" fmla="*/ 0 w 12037334"/>
              <a:gd name="connsiteY5-130" fmla="*/ 1628273 h 2936891"/>
              <a:gd name="connsiteX6-131" fmla="*/ 10160 w 12037334"/>
              <a:gd name="connsiteY6-132" fmla="*/ 0 h 2936891"/>
              <a:gd name="connsiteX0-133" fmla="*/ 10160 w 12037334"/>
              <a:gd name="connsiteY0-134" fmla="*/ 0 h 3472172"/>
              <a:gd name="connsiteX1-135" fmla="*/ 12037334 w 12037334"/>
              <a:gd name="connsiteY1-136" fmla="*/ 0 h 3472172"/>
              <a:gd name="connsiteX2-137" fmla="*/ 12029440 w 12037334"/>
              <a:gd name="connsiteY2-138" fmla="*/ 2369953 h 3472172"/>
              <a:gd name="connsiteX3-139" fmla="*/ 12037334 w 12037334"/>
              <a:gd name="connsiteY3-140" fmla="*/ 2865166 h 3472172"/>
              <a:gd name="connsiteX4-141" fmla="*/ 6258560 w 12037334"/>
              <a:gd name="connsiteY4-142" fmla="*/ 2316526 h 3472172"/>
              <a:gd name="connsiteX5-143" fmla="*/ 0 w 12037334"/>
              <a:gd name="connsiteY5-144" fmla="*/ 1628273 h 3472172"/>
              <a:gd name="connsiteX6-145" fmla="*/ 10160 w 12037334"/>
              <a:gd name="connsiteY6-146" fmla="*/ 0 h 3472172"/>
              <a:gd name="connsiteX0-147" fmla="*/ 10160 w 12037334"/>
              <a:gd name="connsiteY0-148" fmla="*/ 0 h 3445497"/>
              <a:gd name="connsiteX1-149" fmla="*/ 12037334 w 12037334"/>
              <a:gd name="connsiteY1-150" fmla="*/ 0 h 3445497"/>
              <a:gd name="connsiteX2-151" fmla="*/ 12029440 w 12037334"/>
              <a:gd name="connsiteY2-152" fmla="*/ 2369953 h 3445497"/>
              <a:gd name="connsiteX3-153" fmla="*/ 12037334 w 12037334"/>
              <a:gd name="connsiteY3-154" fmla="*/ 2865166 h 3445497"/>
              <a:gd name="connsiteX4-155" fmla="*/ 6258560 w 12037334"/>
              <a:gd name="connsiteY4-156" fmla="*/ 2316526 h 3445497"/>
              <a:gd name="connsiteX5-157" fmla="*/ 0 w 12037334"/>
              <a:gd name="connsiteY5-158" fmla="*/ 1628273 h 3445497"/>
              <a:gd name="connsiteX6-159" fmla="*/ 10160 w 12037334"/>
              <a:gd name="connsiteY6-160" fmla="*/ 0 h 3445497"/>
              <a:gd name="connsiteX0-161" fmla="*/ 10160 w 12037334"/>
              <a:gd name="connsiteY0-162" fmla="*/ 0 h 3445497"/>
              <a:gd name="connsiteX1-163" fmla="*/ 12037334 w 12037334"/>
              <a:gd name="connsiteY1-164" fmla="*/ 0 h 3445497"/>
              <a:gd name="connsiteX2-165" fmla="*/ 12029440 w 12037334"/>
              <a:gd name="connsiteY2-166" fmla="*/ 2369953 h 3445497"/>
              <a:gd name="connsiteX3-167" fmla="*/ 12037334 w 12037334"/>
              <a:gd name="connsiteY3-168" fmla="*/ 2865166 h 3445497"/>
              <a:gd name="connsiteX4-169" fmla="*/ 6258560 w 12037334"/>
              <a:gd name="connsiteY4-170" fmla="*/ 2316526 h 3445497"/>
              <a:gd name="connsiteX5-171" fmla="*/ 0 w 12037334"/>
              <a:gd name="connsiteY5-172" fmla="*/ 1628273 h 3445497"/>
              <a:gd name="connsiteX6-173" fmla="*/ 10160 w 12037334"/>
              <a:gd name="connsiteY6-174" fmla="*/ 0 h 3445497"/>
              <a:gd name="connsiteX0-175" fmla="*/ 10160 w 12037334"/>
              <a:gd name="connsiteY0-176" fmla="*/ 0 h 3459487"/>
              <a:gd name="connsiteX1-177" fmla="*/ 12037334 w 12037334"/>
              <a:gd name="connsiteY1-178" fmla="*/ 0 h 3459487"/>
              <a:gd name="connsiteX2-179" fmla="*/ 12029440 w 12037334"/>
              <a:gd name="connsiteY2-180" fmla="*/ 2369953 h 3459487"/>
              <a:gd name="connsiteX3-181" fmla="*/ 12037334 w 12037334"/>
              <a:gd name="connsiteY3-182" fmla="*/ 2865166 h 3459487"/>
              <a:gd name="connsiteX4-183" fmla="*/ 6258560 w 12037334"/>
              <a:gd name="connsiteY4-184" fmla="*/ 2316526 h 3459487"/>
              <a:gd name="connsiteX5-185" fmla="*/ 0 w 12037334"/>
              <a:gd name="connsiteY5-186" fmla="*/ 1628273 h 3459487"/>
              <a:gd name="connsiteX6-187" fmla="*/ 10160 w 12037334"/>
              <a:gd name="connsiteY6-188" fmla="*/ 0 h 3459487"/>
              <a:gd name="connsiteX0-189" fmla="*/ 10160 w 12037334"/>
              <a:gd name="connsiteY0-190" fmla="*/ 0 h 3459487"/>
              <a:gd name="connsiteX1-191" fmla="*/ 6662694 w 12037334"/>
              <a:gd name="connsiteY1-192" fmla="*/ 1584960 h 3459487"/>
              <a:gd name="connsiteX2-193" fmla="*/ 12029440 w 12037334"/>
              <a:gd name="connsiteY2-194" fmla="*/ 2369953 h 3459487"/>
              <a:gd name="connsiteX3-195" fmla="*/ 12037334 w 12037334"/>
              <a:gd name="connsiteY3-196" fmla="*/ 2865166 h 3459487"/>
              <a:gd name="connsiteX4-197" fmla="*/ 6258560 w 12037334"/>
              <a:gd name="connsiteY4-198" fmla="*/ 2316526 h 3459487"/>
              <a:gd name="connsiteX5-199" fmla="*/ 0 w 12037334"/>
              <a:gd name="connsiteY5-200" fmla="*/ 1628273 h 3459487"/>
              <a:gd name="connsiteX6-201" fmla="*/ 10160 w 12037334"/>
              <a:gd name="connsiteY6-202" fmla="*/ 0 h 3459487"/>
              <a:gd name="connsiteX0-203" fmla="*/ 10160 w 12037334"/>
              <a:gd name="connsiteY0-204" fmla="*/ 198238 h 3657725"/>
              <a:gd name="connsiteX1-205" fmla="*/ 6662694 w 12037334"/>
              <a:gd name="connsiteY1-206" fmla="*/ 1783198 h 3657725"/>
              <a:gd name="connsiteX2-207" fmla="*/ 12029440 w 12037334"/>
              <a:gd name="connsiteY2-208" fmla="*/ 2568191 h 3657725"/>
              <a:gd name="connsiteX3-209" fmla="*/ 12037334 w 12037334"/>
              <a:gd name="connsiteY3-210" fmla="*/ 3063404 h 3657725"/>
              <a:gd name="connsiteX4-211" fmla="*/ 6258560 w 12037334"/>
              <a:gd name="connsiteY4-212" fmla="*/ 2514764 h 3657725"/>
              <a:gd name="connsiteX5-213" fmla="*/ 0 w 12037334"/>
              <a:gd name="connsiteY5-214" fmla="*/ 1826511 h 3657725"/>
              <a:gd name="connsiteX6-215" fmla="*/ 10160 w 12037334"/>
              <a:gd name="connsiteY6-216" fmla="*/ 198238 h 3657725"/>
              <a:gd name="connsiteX0-217" fmla="*/ 10160 w 12037334"/>
              <a:gd name="connsiteY0-218" fmla="*/ 193067 h 3652554"/>
              <a:gd name="connsiteX1-219" fmla="*/ 6662694 w 12037334"/>
              <a:gd name="connsiteY1-220" fmla="*/ 1778027 h 3652554"/>
              <a:gd name="connsiteX2-221" fmla="*/ 12029440 w 12037334"/>
              <a:gd name="connsiteY2-222" fmla="*/ 2563020 h 3652554"/>
              <a:gd name="connsiteX3-223" fmla="*/ 12037334 w 12037334"/>
              <a:gd name="connsiteY3-224" fmla="*/ 3058233 h 3652554"/>
              <a:gd name="connsiteX4-225" fmla="*/ 6258560 w 12037334"/>
              <a:gd name="connsiteY4-226" fmla="*/ 2509593 h 3652554"/>
              <a:gd name="connsiteX5-227" fmla="*/ 0 w 12037334"/>
              <a:gd name="connsiteY5-228" fmla="*/ 1821340 h 3652554"/>
              <a:gd name="connsiteX6-229" fmla="*/ 10160 w 12037334"/>
              <a:gd name="connsiteY6-230" fmla="*/ 193067 h 3652554"/>
              <a:gd name="connsiteX0-231" fmla="*/ 10160 w 12037334"/>
              <a:gd name="connsiteY0-232" fmla="*/ 193067 h 3652554"/>
              <a:gd name="connsiteX1-233" fmla="*/ 6662694 w 12037334"/>
              <a:gd name="connsiteY1-234" fmla="*/ 1778027 h 3652554"/>
              <a:gd name="connsiteX2-235" fmla="*/ 12029440 w 12037334"/>
              <a:gd name="connsiteY2-236" fmla="*/ 2563020 h 3652554"/>
              <a:gd name="connsiteX3-237" fmla="*/ 12037334 w 12037334"/>
              <a:gd name="connsiteY3-238" fmla="*/ 3058233 h 3652554"/>
              <a:gd name="connsiteX4-239" fmla="*/ 6258560 w 12037334"/>
              <a:gd name="connsiteY4-240" fmla="*/ 2509593 h 3652554"/>
              <a:gd name="connsiteX5-241" fmla="*/ 0 w 12037334"/>
              <a:gd name="connsiteY5-242" fmla="*/ 1821340 h 3652554"/>
              <a:gd name="connsiteX6-243" fmla="*/ 10160 w 12037334"/>
              <a:gd name="connsiteY6-244" fmla="*/ 193067 h 3652554"/>
              <a:gd name="connsiteX0-245" fmla="*/ 10160 w 12037334"/>
              <a:gd name="connsiteY0-246" fmla="*/ 193067 h 3652554"/>
              <a:gd name="connsiteX1-247" fmla="*/ 6662694 w 12037334"/>
              <a:gd name="connsiteY1-248" fmla="*/ 1778027 h 3652554"/>
              <a:gd name="connsiteX2-249" fmla="*/ 12029440 w 12037334"/>
              <a:gd name="connsiteY2-250" fmla="*/ 2563020 h 3652554"/>
              <a:gd name="connsiteX3-251" fmla="*/ 12037334 w 12037334"/>
              <a:gd name="connsiteY3-252" fmla="*/ 3058233 h 3652554"/>
              <a:gd name="connsiteX4-253" fmla="*/ 6258560 w 12037334"/>
              <a:gd name="connsiteY4-254" fmla="*/ 2509593 h 3652554"/>
              <a:gd name="connsiteX5-255" fmla="*/ 0 w 12037334"/>
              <a:gd name="connsiteY5-256" fmla="*/ 1821340 h 3652554"/>
              <a:gd name="connsiteX6-257" fmla="*/ 10160 w 12037334"/>
              <a:gd name="connsiteY6-258" fmla="*/ 193067 h 3652554"/>
              <a:gd name="connsiteX0-259" fmla="*/ 10160 w 12037334"/>
              <a:gd name="connsiteY0-260" fmla="*/ 193067 h 3652554"/>
              <a:gd name="connsiteX1-261" fmla="*/ 6662694 w 12037334"/>
              <a:gd name="connsiteY1-262" fmla="*/ 1778027 h 3652554"/>
              <a:gd name="connsiteX2-263" fmla="*/ 12029440 w 12037334"/>
              <a:gd name="connsiteY2-264" fmla="*/ 2563020 h 3652554"/>
              <a:gd name="connsiteX3-265" fmla="*/ 12037334 w 12037334"/>
              <a:gd name="connsiteY3-266" fmla="*/ 3058233 h 3652554"/>
              <a:gd name="connsiteX4-267" fmla="*/ 6258560 w 12037334"/>
              <a:gd name="connsiteY4-268" fmla="*/ 2509593 h 3652554"/>
              <a:gd name="connsiteX5-269" fmla="*/ 0 w 12037334"/>
              <a:gd name="connsiteY5-270" fmla="*/ 1821340 h 3652554"/>
              <a:gd name="connsiteX6-271" fmla="*/ 10160 w 12037334"/>
              <a:gd name="connsiteY6-272" fmla="*/ 193067 h 3652554"/>
              <a:gd name="connsiteX0-273" fmla="*/ 10160 w 12037334"/>
              <a:gd name="connsiteY0-274" fmla="*/ 195253 h 3654740"/>
              <a:gd name="connsiteX1-275" fmla="*/ 6662694 w 12037334"/>
              <a:gd name="connsiteY1-276" fmla="*/ 1780213 h 3654740"/>
              <a:gd name="connsiteX2-277" fmla="*/ 12029440 w 12037334"/>
              <a:gd name="connsiteY2-278" fmla="*/ 2565206 h 3654740"/>
              <a:gd name="connsiteX3-279" fmla="*/ 12037334 w 12037334"/>
              <a:gd name="connsiteY3-280" fmla="*/ 3060419 h 3654740"/>
              <a:gd name="connsiteX4-281" fmla="*/ 6258560 w 12037334"/>
              <a:gd name="connsiteY4-282" fmla="*/ 2511779 h 3654740"/>
              <a:gd name="connsiteX5-283" fmla="*/ 0 w 12037334"/>
              <a:gd name="connsiteY5-284" fmla="*/ 1823526 h 3654740"/>
              <a:gd name="connsiteX6-285" fmla="*/ 10160 w 12037334"/>
              <a:gd name="connsiteY6-286" fmla="*/ 195253 h 3654740"/>
              <a:gd name="connsiteX0-287" fmla="*/ 10160 w 12037334"/>
              <a:gd name="connsiteY0-288" fmla="*/ 195253 h 3654740"/>
              <a:gd name="connsiteX1-289" fmla="*/ 6662694 w 12037334"/>
              <a:gd name="connsiteY1-290" fmla="*/ 1780213 h 3654740"/>
              <a:gd name="connsiteX2-291" fmla="*/ 12029440 w 12037334"/>
              <a:gd name="connsiteY2-292" fmla="*/ 2565206 h 3654740"/>
              <a:gd name="connsiteX3-293" fmla="*/ 12037334 w 12037334"/>
              <a:gd name="connsiteY3-294" fmla="*/ 3060419 h 3654740"/>
              <a:gd name="connsiteX4-295" fmla="*/ 6258560 w 12037334"/>
              <a:gd name="connsiteY4-296" fmla="*/ 2511779 h 3654740"/>
              <a:gd name="connsiteX5-297" fmla="*/ 0 w 12037334"/>
              <a:gd name="connsiteY5-298" fmla="*/ 1823526 h 3654740"/>
              <a:gd name="connsiteX6-299" fmla="*/ 10160 w 12037334"/>
              <a:gd name="connsiteY6-300" fmla="*/ 195253 h 3654740"/>
              <a:gd name="connsiteX0-301" fmla="*/ 10160 w 12037334"/>
              <a:gd name="connsiteY0-302" fmla="*/ 194520 h 3654007"/>
              <a:gd name="connsiteX1-303" fmla="*/ 6662694 w 12037334"/>
              <a:gd name="connsiteY1-304" fmla="*/ 1779480 h 3654007"/>
              <a:gd name="connsiteX2-305" fmla="*/ 12029440 w 12037334"/>
              <a:gd name="connsiteY2-306" fmla="*/ 2564473 h 3654007"/>
              <a:gd name="connsiteX3-307" fmla="*/ 12037334 w 12037334"/>
              <a:gd name="connsiteY3-308" fmla="*/ 3059686 h 3654007"/>
              <a:gd name="connsiteX4-309" fmla="*/ 6258560 w 12037334"/>
              <a:gd name="connsiteY4-310" fmla="*/ 2511046 h 3654007"/>
              <a:gd name="connsiteX5-311" fmla="*/ 0 w 12037334"/>
              <a:gd name="connsiteY5-312" fmla="*/ 1822793 h 3654007"/>
              <a:gd name="connsiteX6-313" fmla="*/ 10160 w 12037334"/>
              <a:gd name="connsiteY6-314" fmla="*/ 194520 h 3654007"/>
              <a:gd name="connsiteX0-315" fmla="*/ 10160 w 12037334"/>
              <a:gd name="connsiteY0-316" fmla="*/ 194520 h 3654007"/>
              <a:gd name="connsiteX1-317" fmla="*/ 6662694 w 12037334"/>
              <a:gd name="connsiteY1-318" fmla="*/ 1779480 h 3654007"/>
              <a:gd name="connsiteX2-319" fmla="*/ 12029440 w 12037334"/>
              <a:gd name="connsiteY2-320" fmla="*/ 2564473 h 3654007"/>
              <a:gd name="connsiteX3-321" fmla="*/ 12037334 w 12037334"/>
              <a:gd name="connsiteY3-322" fmla="*/ 3059686 h 3654007"/>
              <a:gd name="connsiteX4-323" fmla="*/ 6258560 w 12037334"/>
              <a:gd name="connsiteY4-324" fmla="*/ 2511046 h 3654007"/>
              <a:gd name="connsiteX5-325" fmla="*/ 0 w 12037334"/>
              <a:gd name="connsiteY5-326" fmla="*/ 1822793 h 3654007"/>
              <a:gd name="connsiteX6-327" fmla="*/ 10160 w 12037334"/>
              <a:gd name="connsiteY6-328" fmla="*/ 194520 h 3654007"/>
              <a:gd name="connsiteX0-329" fmla="*/ 10160 w 12037334"/>
              <a:gd name="connsiteY0-330" fmla="*/ 194520 h 3654007"/>
              <a:gd name="connsiteX1-331" fmla="*/ 6662694 w 12037334"/>
              <a:gd name="connsiteY1-332" fmla="*/ 1779480 h 3654007"/>
              <a:gd name="connsiteX2-333" fmla="*/ 12029440 w 12037334"/>
              <a:gd name="connsiteY2-334" fmla="*/ 2564473 h 3654007"/>
              <a:gd name="connsiteX3-335" fmla="*/ 12037334 w 12037334"/>
              <a:gd name="connsiteY3-336" fmla="*/ 3059686 h 3654007"/>
              <a:gd name="connsiteX4-337" fmla="*/ 6258560 w 12037334"/>
              <a:gd name="connsiteY4-338" fmla="*/ 2511046 h 3654007"/>
              <a:gd name="connsiteX5-339" fmla="*/ 0 w 12037334"/>
              <a:gd name="connsiteY5-340" fmla="*/ 1822793 h 3654007"/>
              <a:gd name="connsiteX6-341" fmla="*/ 10160 w 12037334"/>
              <a:gd name="connsiteY6-342" fmla="*/ 194520 h 3654007"/>
              <a:gd name="connsiteX0-343" fmla="*/ 10160 w 12037334"/>
              <a:gd name="connsiteY0-344" fmla="*/ 194520 h 3654007"/>
              <a:gd name="connsiteX1-345" fmla="*/ 6662694 w 12037334"/>
              <a:gd name="connsiteY1-346" fmla="*/ 1779480 h 3654007"/>
              <a:gd name="connsiteX2-347" fmla="*/ 12029440 w 12037334"/>
              <a:gd name="connsiteY2-348" fmla="*/ 2564473 h 3654007"/>
              <a:gd name="connsiteX3-349" fmla="*/ 12037334 w 12037334"/>
              <a:gd name="connsiteY3-350" fmla="*/ 3059686 h 3654007"/>
              <a:gd name="connsiteX4-351" fmla="*/ 6258560 w 12037334"/>
              <a:gd name="connsiteY4-352" fmla="*/ 2511046 h 3654007"/>
              <a:gd name="connsiteX5-353" fmla="*/ 0 w 12037334"/>
              <a:gd name="connsiteY5-354" fmla="*/ 1822793 h 3654007"/>
              <a:gd name="connsiteX6-355" fmla="*/ 10160 w 12037334"/>
              <a:gd name="connsiteY6-356" fmla="*/ 194520 h 3654007"/>
              <a:gd name="connsiteX0-357" fmla="*/ 10160 w 12037334"/>
              <a:gd name="connsiteY0-358" fmla="*/ 194520 h 3654007"/>
              <a:gd name="connsiteX1-359" fmla="*/ 6662694 w 12037334"/>
              <a:gd name="connsiteY1-360" fmla="*/ 1779480 h 3654007"/>
              <a:gd name="connsiteX2-361" fmla="*/ 12029440 w 12037334"/>
              <a:gd name="connsiteY2-362" fmla="*/ 2564473 h 3654007"/>
              <a:gd name="connsiteX3-363" fmla="*/ 12037334 w 12037334"/>
              <a:gd name="connsiteY3-364" fmla="*/ 3059686 h 3654007"/>
              <a:gd name="connsiteX4-365" fmla="*/ 6258560 w 12037334"/>
              <a:gd name="connsiteY4-366" fmla="*/ 2511046 h 3654007"/>
              <a:gd name="connsiteX5-367" fmla="*/ 0 w 12037334"/>
              <a:gd name="connsiteY5-368" fmla="*/ 1822793 h 3654007"/>
              <a:gd name="connsiteX6-369" fmla="*/ 10160 w 12037334"/>
              <a:gd name="connsiteY6-370" fmla="*/ 194520 h 3654007"/>
              <a:gd name="connsiteX0-371" fmla="*/ 10160 w 12037334"/>
              <a:gd name="connsiteY0-372" fmla="*/ 198998 h 3658485"/>
              <a:gd name="connsiteX1-373" fmla="*/ 6662694 w 12037334"/>
              <a:gd name="connsiteY1-374" fmla="*/ 1783958 h 3658485"/>
              <a:gd name="connsiteX2-375" fmla="*/ 12029440 w 12037334"/>
              <a:gd name="connsiteY2-376" fmla="*/ 2568951 h 3658485"/>
              <a:gd name="connsiteX3-377" fmla="*/ 12037334 w 12037334"/>
              <a:gd name="connsiteY3-378" fmla="*/ 3064164 h 3658485"/>
              <a:gd name="connsiteX4-379" fmla="*/ 6258560 w 12037334"/>
              <a:gd name="connsiteY4-380" fmla="*/ 2515524 h 3658485"/>
              <a:gd name="connsiteX5-381" fmla="*/ 0 w 12037334"/>
              <a:gd name="connsiteY5-382" fmla="*/ 1827271 h 3658485"/>
              <a:gd name="connsiteX6-383" fmla="*/ 10160 w 12037334"/>
              <a:gd name="connsiteY6-384" fmla="*/ 198998 h 365848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  <a:cxn ang="0">
                <a:pos x="connsiteX6-47" y="connsiteY6-48"/>
              </a:cxn>
            </a:cxnLst>
            <a:rect l="l" t="t" r="r" b="b"/>
            <a:pathLst>
              <a:path w="12037334" h="3658485">
                <a:moveTo>
                  <a:pt x="10160" y="198998"/>
                </a:moveTo>
                <a:cubicBezTo>
                  <a:pt x="3568791" y="-603642"/>
                  <a:pt x="5623743" y="1245478"/>
                  <a:pt x="6662694" y="1783958"/>
                </a:cubicBezTo>
                <a:cubicBezTo>
                  <a:pt x="8001183" y="2584102"/>
                  <a:pt x="10375991" y="4024327"/>
                  <a:pt x="12029440" y="2568951"/>
                </a:cubicBezTo>
                <a:lnTo>
                  <a:pt x="12037334" y="3064164"/>
                </a:lnTo>
                <a:cubicBezTo>
                  <a:pt x="10019636" y="4120804"/>
                  <a:pt x="8804578" y="3663604"/>
                  <a:pt x="6258560" y="2515524"/>
                </a:cubicBezTo>
                <a:cubicBezTo>
                  <a:pt x="3654213" y="1320906"/>
                  <a:pt x="1476587" y="1406449"/>
                  <a:pt x="0" y="1827271"/>
                </a:cubicBezTo>
                <a:cubicBezTo>
                  <a:pt x="3387" y="1284513"/>
                  <a:pt x="6773" y="741756"/>
                  <a:pt x="10160" y="198998"/>
                </a:cubicBezTo>
                <a:close/>
              </a:path>
            </a:pathLst>
          </a:custGeom>
          <a:gradFill>
            <a:gsLst>
              <a:gs pos="0">
                <a:srgbClr val="B10102"/>
              </a:gs>
              <a:gs pos="100000">
                <a:schemeClr val="bg1"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015" dirty="0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76225" y="1946360"/>
            <a:ext cx="8677275" cy="1581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5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“十五五”规划</a:t>
            </a:r>
            <a:r>
              <a:rPr lang="zh-CN" altLang="en-US" sz="35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3500" b="1" dirty="0" smtClean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5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中国式</a:t>
            </a:r>
            <a:r>
              <a:rPr lang="zh-CN" altLang="en-US" sz="35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现代化的数字社会转型与战略主动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234" y="4845362"/>
            <a:ext cx="907532" cy="2722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  <p:tag name="ISPRING_FIRST_PUBLISH" val="1"/>
</p:tagLst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C00000"/>
      </a:accent1>
      <a:accent2>
        <a:srgbClr val="3734BE"/>
      </a:accent2>
      <a:accent3>
        <a:srgbClr val="034A90"/>
      </a:accent3>
      <a:accent4>
        <a:srgbClr val="008000"/>
      </a:accent4>
      <a:accent5>
        <a:srgbClr val="1C26E8"/>
      </a:accent5>
      <a:accent6>
        <a:srgbClr val="0944EB"/>
      </a:accent6>
      <a:hlink>
        <a:srgbClr val="0563C1"/>
      </a:hlink>
      <a:folHlink>
        <a:srgbClr val="954F72"/>
      </a:folHlink>
    </a:clrScheme>
    <a:fontScheme name="588ku">
      <a:majorFont>
        <a:latin typeface="Arial Black"/>
        <a:ea typeface="思源黑体 CN Bold"/>
        <a:cs typeface=""/>
      </a:majorFont>
      <a:minorFont>
        <a:latin typeface="Arial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全屏显示(16:9)</PresentationFormat>
  <Paragraphs>3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DELL</cp:lastModifiedBy>
  <cp:revision>751</cp:revision>
  <dcterms:created xsi:type="dcterms:W3CDTF">2018-06-17T04:53:00Z</dcterms:created>
  <dcterms:modified xsi:type="dcterms:W3CDTF">2025-12-10T02:06:39Z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6024F8260F31473B88A36C1A990F80C7_12</vt:lpwstr>
  </property>
  <property fmtid="{D5CDD505-2E9C-101B-9397-08002B2CF9AE}" pid="3" name="KSOProductBuildVer">
    <vt:lpwstr>2052-12.1.0.23542</vt:lpwstr>
  </property>
</Properties>
</file>