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6"/>
  </p:handoutMasterIdLst>
  <p:sldIdLst>
    <p:sldId id="260" r:id="rId4"/>
  </p:sldIdLst>
  <p:sldSz cx="9334500" cy="5248275"/>
  <p:notesSz cx="7103745" cy="10234295"/>
  <p:embeddedFontLst>
    <p:embeddedFont>
      <p:font typeface="微软雅黑" panose="020B0503020204020204" charset="-122"/>
      <p:regular r:id="rId11"/>
    </p:embeddedFont>
    <p:embeddedFont>
      <p:font typeface="汉仪中宋简" panose="02010600000101010101" charset="-128"/>
      <p:regular r:id="rId12"/>
    </p:embeddedFont>
    <p:embeddedFont>
      <p:font typeface="汉仪大宋简" panose="02010600000101010101" charset="-122"/>
      <p:regular r:id="rId13"/>
    </p:embeddedFont>
    <p:embeddedFont>
      <p:font typeface="Calibri" panose="020F0502020204030204" charset="0"/>
      <p:regular r:id="rId14"/>
      <p:bold r:id="rId15"/>
      <p:italic r:id="rId16"/>
      <p:boldItalic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  <p:cmAuthor id="2" name="李子的星期六" initials="authorId_1000101539" lastIdx="2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F17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font" Target="fonts/font7.fntdata"/><Relationship Id="rId16" Type="http://schemas.openxmlformats.org/officeDocument/2006/relationships/font" Target="fonts/font6.fntdata"/><Relationship Id="rId15" Type="http://schemas.openxmlformats.org/officeDocument/2006/relationships/font" Target="fonts/font5.fntdata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commentAuthors" Target="commentAuthor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1445" y="1431824"/>
            <a:ext cx="6875407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../media/image5.png"/><Relationship Id="rId7" Type="http://schemas.openxmlformats.org/officeDocument/2006/relationships/tags" Target="../tags/tag103.xml"/><Relationship Id="rId6" Type="http://schemas.openxmlformats.org/officeDocument/2006/relationships/image" Target="../media/image4.png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1.png"/><Relationship Id="rId2" Type="http://schemas.openxmlformats.org/officeDocument/2006/relationships/tags" Target="../tags/tag100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4" Type="http://schemas.openxmlformats.org/officeDocument/2006/relationships/tags" Target="../tags/tag134.xml"/><Relationship Id="rId23" Type="http://schemas.openxmlformats.org/officeDocument/2006/relationships/tags" Target="../tags/tag133.xml"/><Relationship Id="rId22" Type="http://schemas.openxmlformats.org/officeDocument/2006/relationships/tags" Target="../tags/tag132.xml"/><Relationship Id="rId21" Type="http://schemas.openxmlformats.org/officeDocument/2006/relationships/tags" Target="../tags/tag131.xml"/><Relationship Id="rId20" Type="http://schemas.openxmlformats.org/officeDocument/2006/relationships/tags" Target="../tags/tag130.xml"/><Relationship Id="rId2" Type="http://schemas.openxmlformats.org/officeDocument/2006/relationships/tags" Target="../tags/tag112.xml"/><Relationship Id="rId19" Type="http://schemas.openxmlformats.org/officeDocument/2006/relationships/tags" Target="../tags/tag129.xml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1.png"/><Relationship Id="rId2" Type="http://schemas.openxmlformats.org/officeDocument/2006/relationships/tags" Target="../tags/tag140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image" Target="../media/image3.png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image" Target="../media/image2.png"/><Relationship Id="rId4" Type="http://schemas.openxmlformats.org/officeDocument/2006/relationships/tags" Target="../tags/tag178.xml"/><Relationship Id="rId3" Type="http://schemas.openxmlformats.org/officeDocument/2006/relationships/image" Target="../media/image1.png"/><Relationship Id="rId2" Type="http://schemas.openxmlformats.org/officeDocument/2006/relationships/tags" Target="../tags/tag177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5.png"/><Relationship Id="rId7" Type="http://schemas.openxmlformats.org/officeDocument/2006/relationships/tags" Target="../tags/tag187.xml"/><Relationship Id="rId6" Type="http://schemas.openxmlformats.org/officeDocument/2006/relationships/image" Target="../media/image4.png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image" Target="../media/image1.png"/><Relationship Id="rId2" Type="http://schemas.openxmlformats.org/officeDocument/2006/relationships/tags" Target="../tags/tag184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image" Target="../media/image3.png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image" Target="../media/image2.png"/><Relationship Id="rId4" Type="http://schemas.openxmlformats.org/officeDocument/2006/relationships/tags" Target="../tags/tag191.xml"/><Relationship Id="rId3" Type="http://schemas.openxmlformats.org/officeDocument/2006/relationships/image" Target="../media/image1.png"/><Relationship Id="rId2" Type="http://schemas.openxmlformats.org/officeDocument/2006/relationships/tags" Target="../tags/tag190.xml"/><Relationship Id="rId10" Type="http://schemas.openxmlformats.org/officeDocument/2006/relationships/tags" Target="../tags/tag195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66863" y="1041991"/>
            <a:ext cx="7001325" cy="1827543"/>
          </a:xfrm>
        </p:spPr>
        <p:txBody>
          <a:bodyPr anchor="b"/>
          <a:lstStyle>
            <a:lvl1pPr algn="ctr">
              <a:defRPr sz="459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6863" y="2940011"/>
            <a:ext cx="7001325" cy="1267371"/>
          </a:xfrm>
        </p:spPr>
        <p:txBody>
          <a:bodyPr/>
          <a:lstStyle>
            <a:lvl1pPr marL="0" indent="0" algn="ctr">
              <a:buNone/>
              <a:defRPr sz="1835"/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41776" y="400395"/>
            <a:ext cx="8051524" cy="444856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背景图案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>
            <a:fillRect/>
          </a:stretch>
        </p:blipFill>
        <p:spPr>
          <a:xfrm>
            <a:off x="0" y="-5901"/>
            <a:ext cx="9335100" cy="5249326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8"/>
          <a:stretch>
            <a:fillRect/>
          </a:stretch>
        </p:blipFill>
        <p:spPr>
          <a:xfrm>
            <a:off x="5460839" y="1182703"/>
            <a:ext cx="3864081" cy="3832575"/>
          </a:xfrm>
          <a:prstGeom prst="rect">
            <a:avLst/>
          </a:prstGeom>
        </p:spPr>
      </p:pic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0" y="-11801"/>
            <a:ext cx="9335100" cy="5255226"/>
          </a:xfrm>
          <a:prstGeom prst="rect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pic>
        <p:nvPicPr>
          <p:cNvPr id="8" name="图片 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57"/>
            <a:ext cx="9335100" cy="764286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777925" y="2041404"/>
            <a:ext cx="4172433" cy="349955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defRPr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10"/>
            </p:custDataLst>
          </p:nvPr>
        </p:nvSpPr>
        <p:spPr>
          <a:xfrm>
            <a:off x="777925" y="2430243"/>
            <a:ext cx="4173784" cy="777678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900" spc="0"/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466755" y="1574798"/>
            <a:ext cx="3967418" cy="279964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4900928" y="1574798"/>
            <a:ext cx="3967418" cy="279964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466755" y="1574798"/>
            <a:ext cx="583444" cy="583258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598030" y="1730333"/>
            <a:ext cx="320894" cy="272187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145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205784" y="1574798"/>
            <a:ext cx="7662561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466755" y="3207921"/>
            <a:ext cx="583444" cy="583258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598030" y="3363457"/>
            <a:ext cx="320894" cy="272187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145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1205784" y="3207921"/>
            <a:ext cx="7662561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2663547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466755" y="466607"/>
            <a:ext cx="8401590" cy="1788659"/>
          </a:xfrm>
          <a:custGeom>
            <a:avLst/>
            <a:gdLst>
              <a:gd name="connisteX0" fmla="*/ 0 w 10972800"/>
              <a:gd name="connsiteY0" fmla="*/ 203200 h 2336800"/>
              <a:gd name="connisteX1" fmla="*/ 203200 w 10972800"/>
              <a:gd name="connsiteY1" fmla="*/ 0 h 2336800"/>
              <a:gd name="connisteX2" fmla="*/ 10769600 w 10972800"/>
              <a:gd name="connsiteY2" fmla="*/ 0 h 2336800"/>
              <a:gd name="connisteX3" fmla="*/ 10972800 w 10972800"/>
              <a:gd name="connsiteY3" fmla="*/ 203200 h 2336800"/>
              <a:gd name="connisteX4" fmla="*/ 10972800 w 10972800"/>
              <a:gd name="connsiteY4" fmla="*/ 2133600 h 2336800"/>
              <a:gd name="connisteX5" fmla="*/ 10769600 w 10972800"/>
              <a:gd name="connsiteY5" fmla="*/ 2336800 h 2336800"/>
              <a:gd name="connisteX6" fmla="*/ 203200 w 10972800"/>
              <a:gd name="connsiteY6" fmla="*/ 2336800 h 2336800"/>
              <a:gd name="connisteX7" fmla="*/ 0 w 10972800"/>
              <a:gd name="connsiteY7" fmla="*/ 2133600 h 2336800"/>
              <a:gd name="connisteX8" fmla="*/ 0 w 109728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33600"/>
                </a:lnTo>
                <a:cubicBezTo>
                  <a:pt x="10972800" y="2245824"/>
                  <a:pt x="10881824" y="2336800"/>
                  <a:pt x="107696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6755" y="3849505"/>
            <a:ext cx="8401590" cy="933213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66755" y="3149595"/>
            <a:ext cx="4084106" cy="1633123"/>
          </a:xfrm>
          <a:custGeom>
            <a:avLst/>
            <a:gdLst>
              <a:gd name="connisteX0" fmla="*/ 0 w 5334000"/>
              <a:gd name="connsiteY0" fmla="*/ 0 h 2133600"/>
              <a:gd name="connisteX1" fmla="*/ 5334000 w 5334000"/>
              <a:gd name="connsiteY1" fmla="*/ 0 h 2133600"/>
              <a:gd name="connisteX2" fmla="*/ 5334000 w 5334000"/>
              <a:gd name="connsiteY2" fmla="*/ 1930400 h 2133600"/>
              <a:gd name="connisteX3" fmla="*/ 5130800 w 5334000"/>
              <a:gd name="connsiteY3" fmla="*/ 2133600 h 2133600"/>
              <a:gd name="connisteX4" fmla="*/ 203200 w 5334000"/>
              <a:gd name="connsiteY4" fmla="*/ 2133600 h 2133600"/>
              <a:gd name="connisteX5" fmla="*/ 0 w 5334000"/>
              <a:gd name="connsiteY5" fmla="*/ 1930400 h 2133600"/>
              <a:gd name="connisteX6" fmla="*/ 0 w 5334000"/>
              <a:gd name="connsiteY6" fmla="*/ 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133600">
                <a:moveTo>
                  <a:pt x="0" y="0"/>
                </a:moveTo>
                <a:lnTo>
                  <a:pt x="5334000" y="0"/>
                </a:lnTo>
                <a:lnTo>
                  <a:pt x="5334000" y="1930400"/>
                </a:lnTo>
                <a:cubicBezTo>
                  <a:pt x="5334000" y="2042624"/>
                  <a:pt x="5243024" y="2133600"/>
                  <a:pt x="5130800" y="2133600"/>
                </a:cubicBezTo>
                <a:lnTo>
                  <a:pt x="203200" y="2133600"/>
                </a:lnTo>
                <a:cubicBezTo>
                  <a:pt x="90976" y="2133600"/>
                  <a:pt x="0" y="2042624"/>
                  <a:pt x="0" y="1930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89" hasCustomPrompt="1"/>
            <p:custDataLst>
              <p:tags r:id="rId7"/>
            </p:custDataLst>
          </p:nvPr>
        </p:nvSpPr>
        <p:spPr>
          <a:xfrm>
            <a:off x="466755" y="1166517"/>
            <a:ext cx="4084106" cy="1983079"/>
          </a:xfrm>
          <a:custGeom>
            <a:avLst/>
            <a:gdLst>
              <a:gd name="connisteX0" fmla="*/ 0 w 5334000"/>
              <a:gd name="connsiteY0" fmla="*/ 203200 h 2590800"/>
              <a:gd name="connisteX1" fmla="*/ 203200 w 5334000"/>
              <a:gd name="connsiteY1" fmla="*/ 0 h 2590800"/>
              <a:gd name="connisteX2" fmla="*/ 5130800 w 5334000"/>
              <a:gd name="connsiteY2" fmla="*/ 0 h 2590800"/>
              <a:gd name="connisteX3" fmla="*/ 5334000 w 5334000"/>
              <a:gd name="connsiteY3" fmla="*/ 203200 h 2590800"/>
              <a:gd name="connisteX4" fmla="*/ 5334000 w 5334000"/>
              <a:gd name="connsiteY4" fmla="*/ 2590800 h 2590800"/>
              <a:gd name="connisteX5" fmla="*/ 0 w 5334000"/>
              <a:gd name="connsiteY5" fmla="*/ 2590800 h 2590800"/>
              <a:gd name="connisteX6" fmla="*/ 0 w 5334000"/>
              <a:gd name="connsiteY6" fmla="*/ 203200 h 259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59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590800"/>
                </a:lnTo>
                <a:lnTo>
                  <a:pt x="0" y="2590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00133" y="3382899"/>
            <a:ext cx="3617351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4784239" y="1166517"/>
            <a:ext cx="4084106" cy="1633123"/>
          </a:xfrm>
          <a:custGeom>
            <a:avLst/>
            <a:gdLst>
              <a:gd name="connisteX0" fmla="*/ 0 w 5334000"/>
              <a:gd name="connsiteY0" fmla="*/ 203200 h 2133600"/>
              <a:gd name="connisteX1" fmla="*/ 203200 w 5334000"/>
              <a:gd name="connsiteY1" fmla="*/ 0 h 2133600"/>
              <a:gd name="connisteX2" fmla="*/ 5130800 w 5334000"/>
              <a:gd name="connsiteY2" fmla="*/ 0 h 2133600"/>
              <a:gd name="connisteX3" fmla="*/ 5334000 w 5334000"/>
              <a:gd name="connsiteY3" fmla="*/ 203200 h 2133600"/>
              <a:gd name="connisteX4" fmla="*/ 5334000 w 5334000"/>
              <a:gd name="connsiteY4" fmla="*/ 2133600 h 2133600"/>
              <a:gd name="connisteX5" fmla="*/ 0 w 5334000"/>
              <a:gd name="connsiteY5" fmla="*/ 2133600 h 2133600"/>
              <a:gd name="connisteX6" fmla="*/ 0 w 5334000"/>
              <a:gd name="connsiteY6" fmla="*/ 2032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133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133600"/>
                </a:lnTo>
                <a:lnTo>
                  <a:pt x="0" y="21336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1" hasCustomPrompt="1"/>
            <p:custDataLst>
              <p:tags r:id="rId10"/>
            </p:custDataLst>
          </p:nvPr>
        </p:nvSpPr>
        <p:spPr>
          <a:xfrm>
            <a:off x="4784239" y="2799640"/>
            <a:ext cx="4084106" cy="1983079"/>
          </a:xfrm>
          <a:custGeom>
            <a:avLst/>
            <a:gdLst>
              <a:gd name="connisteX0" fmla="*/ 0 w 5334000"/>
              <a:gd name="connsiteY0" fmla="*/ 0 h 2590800"/>
              <a:gd name="connisteX1" fmla="*/ 5334000 w 5334000"/>
              <a:gd name="connsiteY1" fmla="*/ 0 h 2590800"/>
              <a:gd name="connisteX2" fmla="*/ 5334000 w 5334000"/>
              <a:gd name="connsiteY2" fmla="*/ 2387600 h 2590800"/>
              <a:gd name="connisteX3" fmla="*/ 5130800 w 5334000"/>
              <a:gd name="connsiteY3" fmla="*/ 2590800 h 2590800"/>
              <a:gd name="connisteX4" fmla="*/ 203200 w 5334000"/>
              <a:gd name="connsiteY4" fmla="*/ 2590800 h 2590800"/>
              <a:gd name="connisteX5" fmla="*/ 0 w 5334000"/>
              <a:gd name="connsiteY5" fmla="*/ 2387600 h 2590800"/>
              <a:gd name="connisteX6" fmla="*/ 0 w 5334000"/>
              <a:gd name="connsiteY6" fmla="*/ 0 h 259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34000" h="2590800">
                <a:moveTo>
                  <a:pt x="0" y="0"/>
                </a:moveTo>
                <a:lnTo>
                  <a:pt x="5334000" y="0"/>
                </a:lnTo>
                <a:lnTo>
                  <a:pt x="5334000" y="2387600"/>
                </a:lnTo>
                <a:cubicBezTo>
                  <a:pt x="5334000" y="2499824"/>
                  <a:pt x="5243024" y="2590800"/>
                  <a:pt x="5130800" y="2590800"/>
                </a:cubicBezTo>
                <a:lnTo>
                  <a:pt x="203200" y="2590800"/>
                </a:lnTo>
                <a:cubicBezTo>
                  <a:pt x="90976" y="2590800"/>
                  <a:pt x="0" y="2499824"/>
                  <a:pt x="0" y="2387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017616" y="1399820"/>
            <a:ext cx="3617351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7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466755" y="2682989"/>
            <a:ext cx="8401590" cy="2099730"/>
          </a:xfrm>
          <a:custGeom>
            <a:avLst/>
            <a:gdLst>
              <a:gd name="connisteX0" fmla="*/ 0 w 10972800"/>
              <a:gd name="connsiteY0" fmla="*/ 203200 h 2743200"/>
              <a:gd name="connisteX1" fmla="*/ 203200 w 10972800"/>
              <a:gd name="connsiteY1" fmla="*/ 0 h 2743200"/>
              <a:gd name="connisteX2" fmla="*/ 10769600 w 10972800"/>
              <a:gd name="connsiteY2" fmla="*/ 0 h 2743200"/>
              <a:gd name="connisteX3" fmla="*/ 10972800 w 10972800"/>
              <a:gd name="connsiteY3" fmla="*/ 203200 h 2743200"/>
              <a:gd name="connisteX4" fmla="*/ 10972800 w 10972800"/>
              <a:gd name="connsiteY4" fmla="*/ 2540000 h 2743200"/>
              <a:gd name="connisteX5" fmla="*/ 10769600 w 10972800"/>
              <a:gd name="connsiteY5" fmla="*/ 2743200 h 2743200"/>
              <a:gd name="connisteX6" fmla="*/ 203200 w 10972800"/>
              <a:gd name="connsiteY6" fmla="*/ 2743200 h 2743200"/>
              <a:gd name="connisteX7" fmla="*/ 0 w 10972800"/>
              <a:gd name="connsiteY7" fmla="*/ 2540000 h 2743200"/>
              <a:gd name="connisteX8" fmla="*/ 0 w 109728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40000"/>
                </a:lnTo>
                <a:cubicBezTo>
                  <a:pt x="10972800" y="2652224"/>
                  <a:pt x="10881824" y="2743200"/>
                  <a:pt x="107696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6755" y="1166517"/>
            <a:ext cx="8401590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背景-装饰背景-并列-57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2411568" y="1166517"/>
            <a:ext cx="6456778" cy="1691449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466755" y="1166517"/>
            <a:ext cx="1944813" cy="1691449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644945" y="1370657"/>
            <a:ext cx="5990023" cy="311071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644945" y="1720612"/>
            <a:ext cx="5990023" cy="933213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2411568" y="3091269"/>
            <a:ext cx="6456778" cy="1691449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466755" y="3091269"/>
            <a:ext cx="1944813" cy="1691449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644945" y="3295410"/>
            <a:ext cx="5990023" cy="311071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644945" y="3645365"/>
            <a:ext cx="5990023" cy="933213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5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81341" y="1633123"/>
            <a:ext cx="554272" cy="466607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675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1205784" y="1574798"/>
            <a:ext cx="7662561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81341" y="3266247"/>
            <a:ext cx="554272" cy="466607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675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1205784" y="3207921"/>
            <a:ext cx="7662561" cy="116651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466755" y="1166517"/>
            <a:ext cx="8401590" cy="1983079"/>
          </a:xfrm>
          <a:custGeom>
            <a:avLst/>
            <a:gdLst>
              <a:gd name="connisteX0" fmla="*/ 0 w 10972800"/>
              <a:gd name="connsiteY0" fmla="*/ 203200 h 2590800"/>
              <a:gd name="connisteX1" fmla="*/ 203200 w 10972800"/>
              <a:gd name="connsiteY1" fmla="*/ 0 h 2590800"/>
              <a:gd name="connisteX2" fmla="*/ 10769600 w 10972800"/>
              <a:gd name="connsiteY2" fmla="*/ 0 h 2590800"/>
              <a:gd name="connisteX3" fmla="*/ 10972800 w 10972800"/>
              <a:gd name="connsiteY3" fmla="*/ 203200 h 2590800"/>
              <a:gd name="connisteX4" fmla="*/ 10972800 w 10972800"/>
              <a:gd name="connsiteY4" fmla="*/ 2387600 h 2590800"/>
              <a:gd name="connisteX5" fmla="*/ 10769600 w 10972800"/>
              <a:gd name="connsiteY5" fmla="*/ 2590800 h 2590800"/>
              <a:gd name="connisteX6" fmla="*/ 203200 w 10972800"/>
              <a:gd name="connsiteY6" fmla="*/ 2590800 h 2590800"/>
              <a:gd name="connisteX7" fmla="*/ 0 w 10972800"/>
              <a:gd name="connsiteY7" fmla="*/ 2387600 h 2590800"/>
              <a:gd name="connisteX8" fmla="*/ 0 w 10972800"/>
              <a:gd name="connsiteY8" fmla="*/ 203200 h 259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9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87600"/>
                </a:lnTo>
                <a:cubicBezTo>
                  <a:pt x="10972800" y="2499824"/>
                  <a:pt x="10881824" y="2590800"/>
                  <a:pt x="10769600" y="2590800"/>
                </a:cubicBezTo>
                <a:lnTo>
                  <a:pt x="203200" y="2590800"/>
                </a:lnTo>
                <a:cubicBezTo>
                  <a:pt x="90976" y="2590800"/>
                  <a:pt x="0" y="2499824"/>
                  <a:pt x="0" y="238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6755" y="3382899"/>
            <a:ext cx="8401590" cy="139982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776" y="400395"/>
            <a:ext cx="8051524" cy="101462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1776" y="1518307"/>
            <a:ext cx="8051524" cy="33306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466755" y="1166517"/>
            <a:ext cx="4200795" cy="3616202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017616" y="1574798"/>
            <a:ext cx="3850729" cy="279964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2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66755" y="1322052"/>
            <a:ext cx="8401590" cy="3305131"/>
          </a:xfrm>
          <a:custGeom>
            <a:avLst/>
            <a:gdLst>
              <a:gd name="connisteX0" fmla="*/ 0 w 10972800"/>
              <a:gd name="connsiteY0" fmla="*/ 203200 h 4318000"/>
              <a:gd name="connisteX1" fmla="*/ 203200 w 10972800"/>
              <a:gd name="connsiteY1" fmla="*/ 0 h 4318000"/>
              <a:gd name="connisteX2" fmla="*/ 10769600 w 10972800"/>
              <a:gd name="connsiteY2" fmla="*/ 0 h 4318000"/>
              <a:gd name="connisteX3" fmla="*/ 10972800 w 10972800"/>
              <a:gd name="connsiteY3" fmla="*/ 203200 h 4318000"/>
              <a:gd name="connisteX4" fmla="*/ 10972800 w 10972800"/>
              <a:gd name="connsiteY4" fmla="*/ 4114800 h 4318000"/>
              <a:gd name="connisteX5" fmla="*/ 10769600 w 10972800"/>
              <a:gd name="connsiteY5" fmla="*/ 4318000 h 4318000"/>
              <a:gd name="connisteX6" fmla="*/ 203200 w 10972800"/>
              <a:gd name="connsiteY6" fmla="*/ 4318000 h 4318000"/>
              <a:gd name="connisteX7" fmla="*/ 0 w 10972800"/>
              <a:gd name="connsiteY7" fmla="*/ 4114800 h 4318000"/>
              <a:gd name="connisteX8" fmla="*/ 0 w 10972800"/>
              <a:gd name="connsiteY8" fmla="*/ 203200 h 431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31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114800"/>
                </a:lnTo>
                <a:cubicBezTo>
                  <a:pt x="10972800" y="4227024"/>
                  <a:pt x="10881824" y="4318000"/>
                  <a:pt x="10769600" y="4318000"/>
                </a:cubicBezTo>
                <a:lnTo>
                  <a:pt x="203200" y="4318000"/>
                </a:lnTo>
                <a:cubicBezTo>
                  <a:pt x="90976" y="4318000"/>
                  <a:pt x="0" y="4227024"/>
                  <a:pt x="0" y="411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709857" y="2119172"/>
            <a:ext cx="914062" cy="777678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125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867020" y="2041404"/>
            <a:ext cx="6767948" cy="186642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6"/>
            </p:custDataLst>
          </p:nvPr>
        </p:nvSpPr>
        <p:spPr>
          <a:xfrm>
            <a:off x="4667550" y="1166517"/>
            <a:ext cx="4200795" cy="3616202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6755" y="1224843"/>
            <a:ext cx="3850729" cy="349955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1867020" y="1341494"/>
            <a:ext cx="1166888" cy="1166517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6755" y="2780198"/>
            <a:ext cx="3967418" cy="311071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66755" y="3207921"/>
            <a:ext cx="3967418" cy="139982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6301193" y="1341494"/>
            <a:ext cx="1166888" cy="1166517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25"/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900928" y="2780198"/>
            <a:ext cx="3967418" cy="311071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900928" y="3207921"/>
            <a:ext cx="3967418" cy="139982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 descr="背景图案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43411" r="21428" b="7410"/>
          <a:stretch>
            <a:fillRect/>
          </a:stretch>
        </p:blipFill>
        <p:spPr>
          <a:xfrm>
            <a:off x="0" y="0"/>
            <a:ext cx="9335100" cy="5249326"/>
          </a:xfrm>
          <a:prstGeom prst="rect">
            <a:avLst/>
          </a:prstGeom>
        </p:spPr>
      </p:pic>
      <p:sp>
        <p:nvSpPr>
          <p:cNvPr id="40" name="矩形 39"/>
          <p:cNvSpPr/>
          <p:nvPr userDrawn="1">
            <p:custDataLst>
              <p:tags r:id="rId4"/>
            </p:custDataLst>
          </p:nvPr>
        </p:nvSpPr>
        <p:spPr>
          <a:xfrm>
            <a:off x="0" y="-11801"/>
            <a:ext cx="9335100" cy="5255226"/>
          </a:xfrm>
          <a:prstGeom prst="rect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pic>
        <p:nvPicPr>
          <p:cNvPr id="47" name="图片 46" descr="图片包含 游戏机, 食物, 玻璃&#10;&#10;描述已自动生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354"/>
            <a:ext cx="9335100" cy="2081175"/>
          </a:xfrm>
          <a:prstGeom prst="rect">
            <a:avLst/>
          </a:prstGeom>
        </p:spPr>
      </p:pic>
      <p:pic>
        <p:nvPicPr>
          <p:cNvPr id="9" name="图片 6" descr="卡通人物&#10;&#10;中度可信度描述已自动生成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56" y="438225"/>
            <a:ext cx="966439" cy="630086"/>
          </a:xfrm>
          <a:prstGeom prst="rect">
            <a:avLst/>
          </a:prstGeom>
        </p:spPr>
      </p:pic>
      <p:sp>
        <p:nvSpPr>
          <p:cNvPr id="6" name="标题 2"/>
          <p:cNvSpPr>
            <a:spLocks noGrp="1"/>
          </p:cNvSpPr>
          <p:nvPr>
            <p:ph type="title" idx="16385" hasCustomPrompt="1"/>
            <p:custDataLst>
              <p:tags r:id="rId9"/>
            </p:custDataLst>
          </p:nvPr>
        </p:nvSpPr>
        <p:spPr>
          <a:xfrm>
            <a:off x="1457799" y="2702431"/>
            <a:ext cx="6419502" cy="1166517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75" b="0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8" name="文本占位符 3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4082891" y="1458146"/>
            <a:ext cx="1169319" cy="1166517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510" b="1" spc="0">
                <a:ln>
                  <a:solidFill>
                    <a:schemeClr val="accent2"/>
                  </a:solidFill>
                </a:ln>
                <a:solidFill>
                  <a:schemeClr val="accent1">
                    <a:alpha val="23000"/>
                  </a:schemeClr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466755" y="408281"/>
            <a:ext cx="8401590" cy="46660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755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66755" y="1322052"/>
            <a:ext cx="8401590" cy="3305131"/>
          </a:xfrm>
          <a:custGeom>
            <a:avLst/>
            <a:gdLst>
              <a:gd name="connisteX0" fmla="*/ 0 w 10972800"/>
              <a:gd name="connsiteY0" fmla="*/ 203200 h 4318000"/>
              <a:gd name="connisteX1" fmla="*/ 203200 w 10972800"/>
              <a:gd name="connsiteY1" fmla="*/ 0 h 4318000"/>
              <a:gd name="connisteX2" fmla="*/ 10769600 w 10972800"/>
              <a:gd name="connsiteY2" fmla="*/ 0 h 4318000"/>
              <a:gd name="connisteX3" fmla="*/ 10972800 w 10972800"/>
              <a:gd name="connsiteY3" fmla="*/ 203200 h 4318000"/>
              <a:gd name="connisteX4" fmla="*/ 10972800 w 10972800"/>
              <a:gd name="connsiteY4" fmla="*/ 4114800 h 4318000"/>
              <a:gd name="connisteX5" fmla="*/ 10769600 w 10972800"/>
              <a:gd name="connsiteY5" fmla="*/ 4318000 h 4318000"/>
              <a:gd name="connisteX6" fmla="*/ 203200 w 10972800"/>
              <a:gd name="connsiteY6" fmla="*/ 4318000 h 4318000"/>
              <a:gd name="connisteX7" fmla="*/ 0 w 10972800"/>
              <a:gd name="connsiteY7" fmla="*/ 4114800 h 4318000"/>
              <a:gd name="connisteX8" fmla="*/ 0 w 10972800"/>
              <a:gd name="connsiteY8" fmla="*/ 203200 h 431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31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114800"/>
                </a:lnTo>
                <a:cubicBezTo>
                  <a:pt x="10972800" y="4227024"/>
                  <a:pt x="10881824" y="4318000"/>
                  <a:pt x="10769600" y="4318000"/>
                </a:cubicBezTo>
                <a:lnTo>
                  <a:pt x="203200" y="4318000"/>
                </a:lnTo>
                <a:cubicBezTo>
                  <a:pt x="90976" y="4318000"/>
                  <a:pt x="0" y="4227024"/>
                  <a:pt x="0" y="411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00133" y="2041404"/>
            <a:ext cx="7934835" cy="1866427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22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583039" y="2041404"/>
            <a:ext cx="1809486" cy="349955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582634" y="2430243"/>
            <a:ext cx="1810297" cy="583258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3675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3116562" y="1108191"/>
            <a:ext cx="457031" cy="388839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06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8"/>
            </p:custDataLst>
          </p:nvPr>
        </p:nvSpPr>
        <p:spPr>
          <a:xfrm>
            <a:off x="3714592" y="1049865"/>
            <a:ext cx="19448" cy="583258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889625" y="991539"/>
            <a:ext cx="1779503" cy="69991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6121298" y="1108191"/>
            <a:ext cx="457031" cy="388839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06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1"/>
            </p:custDataLst>
          </p:nvPr>
        </p:nvSpPr>
        <p:spPr>
          <a:xfrm>
            <a:off x="6719327" y="1049865"/>
            <a:ext cx="19448" cy="583258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894361" y="991539"/>
            <a:ext cx="1779503" cy="69991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3116562" y="2391359"/>
            <a:ext cx="457031" cy="388839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06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3714592" y="2333034"/>
            <a:ext cx="19448" cy="583258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3889625" y="2274708"/>
            <a:ext cx="1779503" cy="69991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6121298" y="2391359"/>
            <a:ext cx="457031" cy="388839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06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7"/>
            </p:custDataLst>
          </p:nvPr>
        </p:nvSpPr>
        <p:spPr>
          <a:xfrm>
            <a:off x="6719327" y="2333034"/>
            <a:ext cx="19448" cy="583258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6894361" y="2274708"/>
            <a:ext cx="1779503" cy="69991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3116562" y="3674528"/>
            <a:ext cx="457031" cy="388839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06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05</a:t>
            </a:r>
            <a:endParaRPr lang="zh-CN" altLang="en-US" smtClean="0"/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20"/>
            </p:custDataLst>
          </p:nvPr>
        </p:nvSpPr>
        <p:spPr>
          <a:xfrm>
            <a:off x="3714592" y="3616202"/>
            <a:ext cx="19448" cy="583258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3889625" y="3557876"/>
            <a:ext cx="1779503" cy="69991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2"/>
            </p:custDataLst>
          </p:nvPr>
        </p:nvSpPr>
        <p:spPr>
          <a:xfrm>
            <a:off x="6121298" y="3674528"/>
            <a:ext cx="457031" cy="388839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306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06</a:t>
            </a:r>
            <a:endParaRPr lang="zh-CN" altLang="en-US" smtClean="0"/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3"/>
            </p:custDataLst>
          </p:nvPr>
        </p:nvSpPr>
        <p:spPr>
          <a:xfrm>
            <a:off x="6719327" y="3616202"/>
            <a:ext cx="19448" cy="583258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4"/>
            </p:custDataLst>
          </p:nvPr>
        </p:nvSpPr>
        <p:spPr>
          <a:xfrm>
            <a:off x="6894361" y="3557876"/>
            <a:ext cx="1779503" cy="69991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532879" y="996399"/>
            <a:ext cx="8269282" cy="3730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32879" y="275555"/>
            <a:ext cx="8269282" cy="551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背景图案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43411" r="21428" b="7410"/>
          <a:stretch>
            <a:fillRect/>
          </a:stretch>
        </p:blipFill>
        <p:spPr>
          <a:xfrm>
            <a:off x="0" y="0"/>
            <a:ext cx="9335100" cy="5249326"/>
          </a:xfrm>
          <a:prstGeom prst="rect">
            <a:avLst/>
          </a:prstGeom>
        </p:spPr>
      </p:pic>
      <p:sp>
        <p:nvSpPr>
          <p:cNvPr id="40" name="矩形 39"/>
          <p:cNvSpPr/>
          <p:nvPr userDrawn="1">
            <p:custDataLst>
              <p:tags r:id="rId4"/>
            </p:custDataLst>
          </p:nvPr>
        </p:nvSpPr>
        <p:spPr>
          <a:xfrm>
            <a:off x="0" y="-11801"/>
            <a:ext cx="9335100" cy="5255226"/>
          </a:xfrm>
          <a:prstGeom prst="rect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187825"/>
            <a:ext cx="9335100" cy="4061501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929494" y="476814"/>
            <a:ext cx="1514523" cy="681926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3825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88000">
                      <a:schemeClr val="accent2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chemeClr val="accent1">
                      <a:alpha val="40000"/>
                    </a:schemeClr>
                  </a:outerShdw>
                </a:effectLst>
                <a:latin typeface="+mj-lt"/>
                <a:ea typeface="+mj-ea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32879" y="996400"/>
            <a:ext cx="4076327" cy="373212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725895" y="996400"/>
            <a:ext cx="4076327" cy="373212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2879" y="996400"/>
            <a:ext cx="4076327" cy="314824"/>
          </a:xfrm>
        </p:spPr>
        <p:txBody>
          <a:bodyPr anchor="ctr" anchorCtr="0"/>
          <a:lstStyle>
            <a:lvl1pPr marL="0" indent="0">
              <a:buNone/>
              <a:defRPr sz="2145"/>
            </a:lvl1pPr>
            <a:lvl2pPr marL="349885" indent="0">
              <a:buNone/>
              <a:defRPr sz="1835"/>
            </a:lvl2pPr>
            <a:lvl3pPr marL="699770" indent="0">
              <a:buNone/>
              <a:defRPr sz="1530"/>
            </a:lvl3pPr>
            <a:lvl4pPr marL="1049655" indent="0">
              <a:buNone/>
              <a:defRPr sz="1380"/>
            </a:lvl4pPr>
            <a:lvl5pPr marL="1399540" indent="0">
              <a:buNone/>
              <a:defRPr sz="1380"/>
            </a:lvl5pPr>
            <a:lvl6pPr marL="1749425" indent="0">
              <a:buNone/>
              <a:defRPr sz="1380"/>
            </a:lvl6pPr>
            <a:lvl7pPr marL="2099310" indent="0">
              <a:buNone/>
              <a:defRPr sz="1380"/>
            </a:lvl7pPr>
            <a:lvl8pPr marL="2449195" indent="0">
              <a:buNone/>
              <a:defRPr sz="1380"/>
            </a:lvl8pPr>
            <a:lvl9pPr marL="2799080" indent="0">
              <a:buNone/>
              <a:defRPr sz="138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32879" y="1435259"/>
            <a:ext cx="4076327" cy="32915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725895" y="996400"/>
            <a:ext cx="4076327" cy="314824"/>
          </a:xfrm>
        </p:spPr>
        <p:txBody>
          <a:bodyPr anchor="ctr" anchorCtr="0"/>
          <a:lstStyle>
            <a:lvl1pPr marL="0" indent="0">
              <a:buNone/>
              <a:defRPr sz="2145"/>
            </a:lvl1pPr>
            <a:lvl2pPr marL="349885" indent="0">
              <a:buNone/>
              <a:defRPr sz="1835"/>
            </a:lvl2pPr>
            <a:lvl3pPr marL="699770" indent="0">
              <a:buNone/>
              <a:defRPr sz="1530"/>
            </a:lvl3pPr>
            <a:lvl4pPr marL="1049655" indent="0">
              <a:buNone/>
              <a:defRPr sz="1380"/>
            </a:lvl4pPr>
            <a:lvl5pPr marL="1399540" indent="0">
              <a:buNone/>
              <a:defRPr sz="1380"/>
            </a:lvl5pPr>
            <a:lvl6pPr marL="1749425" indent="0">
              <a:buNone/>
              <a:defRPr sz="1380"/>
            </a:lvl6pPr>
            <a:lvl7pPr marL="2099310" indent="0">
              <a:buNone/>
              <a:defRPr sz="1380"/>
            </a:lvl7pPr>
            <a:lvl8pPr marL="2449195" indent="0">
              <a:buNone/>
              <a:defRPr sz="1380"/>
            </a:lvl8pPr>
            <a:lvl9pPr marL="2799080" indent="0">
              <a:buNone/>
              <a:defRPr sz="138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725895" y="1435259"/>
            <a:ext cx="4076327" cy="32915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2879" y="275590"/>
            <a:ext cx="8270802" cy="445317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532879" y="996400"/>
            <a:ext cx="8268583" cy="31042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 descr="背景图案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>
            <a:fillRect/>
          </a:stretch>
        </p:blipFill>
        <p:spPr>
          <a:xfrm>
            <a:off x="0" y="-5901"/>
            <a:ext cx="9335100" cy="5249326"/>
          </a:xfrm>
          <a:prstGeom prst="rect">
            <a:avLst/>
          </a:prstGeom>
        </p:spPr>
      </p:pic>
      <p:pic>
        <p:nvPicPr>
          <p:cNvPr id="8" name="图片 6" descr="图标&#10;&#10;描述已自动生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8"/>
          <a:stretch>
            <a:fillRect/>
          </a:stretch>
        </p:blipFill>
        <p:spPr>
          <a:xfrm>
            <a:off x="5460839" y="1182703"/>
            <a:ext cx="3864081" cy="3832575"/>
          </a:xfrm>
          <a:prstGeom prst="rect">
            <a:avLst/>
          </a:prstGeom>
        </p:spPr>
      </p:pic>
      <p:sp>
        <p:nvSpPr>
          <p:cNvPr id="40" name="矩形 39"/>
          <p:cNvSpPr/>
          <p:nvPr userDrawn="1">
            <p:custDataLst>
              <p:tags r:id="rId6"/>
            </p:custDataLst>
          </p:nvPr>
        </p:nvSpPr>
        <p:spPr>
          <a:xfrm>
            <a:off x="0" y="-11801"/>
            <a:ext cx="9335100" cy="5255226"/>
          </a:xfrm>
          <a:prstGeom prst="rect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pic>
        <p:nvPicPr>
          <p:cNvPr id="42" name="图片 4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57"/>
            <a:ext cx="9335100" cy="764286"/>
          </a:xfrm>
          <a:prstGeom prst="rect">
            <a:avLst/>
          </a:prstGeom>
        </p:spPr>
      </p:pic>
      <p:sp>
        <p:nvSpPr>
          <p:cNvPr id="9" name="日期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777925" y="1263727"/>
            <a:ext cx="4668360" cy="349955"/>
          </a:xfrm>
        </p:spPr>
        <p:txBody>
          <a:bodyPr vert="horz" wrap="square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835" spc="0"/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 dirty="0"/>
              <a:t>20XX YEAR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idx="16385" hasCustomPrompt="1"/>
            <p:custDataLst>
              <p:tags r:id="rId10"/>
            </p:custDataLst>
          </p:nvPr>
        </p:nvSpPr>
        <p:spPr>
          <a:xfrm>
            <a:off x="777925" y="1652565"/>
            <a:ext cx="4864057" cy="1944195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90" spc="0"/>
            </a:lvl1pPr>
          </a:lstStyle>
          <a:p>
            <a:r>
              <a:rPr lang="zh-CN" altLang="en-US" dirty="0"/>
              <a:t>单击此处
添加文档标题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6387" hasCustomPrompt="1"/>
            <p:custDataLst>
              <p:tags r:id="rId11"/>
            </p:custDataLst>
          </p:nvPr>
        </p:nvSpPr>
        <p:spPr>
          <a:xfrm>
            <a:off x="777925" y="3635644"/>
            <a:ext cx="1945488" cy="40828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53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 descr="背景图案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43411" r="21428" b="7410"/>
          <a:stretch>
            <a:fillRect/>
          </a:stretch>
        </p:blipFill>
        <p:spPr>
          <a:xfrm>
            <a:off x="0" y="0"/>
            <a:ext cx="9335100" cy="5249326"/>
          </a:xfrm>
          <a:prstGeom prst="rect">
            <a:avLst/>
          </a:prstGeom>
        </p:spPr>
      </p:pic>
      <p:sp>
        <p:nvSpPr>
          <p:cNvPr id="40" name="矩形 39"/>
          <p:cNvSpPr/>
          <p:nvPr userDrawn="1">
            <p:custDataLst>
              <p:tags r:id="rId4"/>
            </p:custDataLst>
          </p:nvPr>
        </p:nvSpPr>
        <p:spPr>
          <a:xfrm>
            <a:off x="0" y="-11801"/>
            <a:ext cx="9335100" cy="5255226"/>
          </a:xfrm>
          <a:prstGeom prst="rect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pic>
        <p:nvPicPr>
          <p:cNvPr id="47" name="图片 46" descr="图片包含 游戏机, 食物, 玻璃&#10;&#10;描述已自动生成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354"/>
            <a:ext cx="9335100" cy="2081175"/>
          </a:xfrm>
          <a:prstGeom prst="rect">
            <a:avLst/>
          </a:prstGeom>
        </p:spPr>
      </p:pic>
      <p:pic>
        <p:nvPicPr>
          <p:cNvPr id="9" name="图片 6" descr="卡通人物&#10;&#10;中度可信度描述已自动生成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56" y="438225"/>
            <a:ext cx="966439" cy="630086"/>
          </a:xfrm>
          <a:prstGeom prst="rect">
            <a:avLst/>
          </a:prstGeom>
        </p:spPr>
      </p:pic>
      <p:sp>
        <p:nvSpPr>
          <p:cNvPr id="6" name="标题 2"/>
          <p:cNvSpPr>
            <a:spLocks noGrp="1"/>
          </p:cNvSpPr>
          <p:nvPr>
            <p:ph type="title" idx="17826049" hasCustomPrompt="1"/>
            <p:custDataLst>
              <p:tags r:id="rId9"/>
            </p:custDataLst>
          </p:nvPr>
        </p:nvSpPr>
        <p:spPr>
          <a:xfrm>
            <a:off x="1457799" y="2702431"/>
            <a:ext cx="6419502" cy="1166517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75" b="0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8" name="文本占位符 3"/>
          <p:cNvSpPr>
            <a:spLocks noGrp="1"/>
          </p:cNvSpPr>
          <p:nvPr>
            <p:ph type="body" idx="17826561" hasCustomPrompt="1"/>
            <p:custDataLst>
              <p:tags r:id="rId10"/>
            </p:custDataLst>
          </p:nvPr>
        </p:nvSpPr>
        <p:spPr>
          <a:xfrm>
            <a:off x="4082891" y="1458146"/>
            <a:ext cx="1169319" cy="1166517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510" b="1" spc="0">
                <a:ln>
                  <a:solidFill>
                    <a:schemeClr val="accent2"/>
                  </a:solidFill>
                </a:ln>
                <a:solidFill>
                  <a:schemeClr val="accent1">
                    <a:alpha val="23000"/>
                  </a:schemeClr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背景图案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>
            <a:fillRect/>
          </a:stretch>
        </p:blipFill>
        <p:spPr>
          <a:xfrm>
            <a:off x="0" y="-5901"/>
            <a:ext cx="9335100" cy="5249326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8"/>
          <a:stretch>
            <a:fillRect/>
          </a:stretch>
        </p:blipFill>
        <p:spPr>
          <a:xfrm>
            <a:off x="5460839" y="1182703"/>
            <a:ext cx="3864081" cy="3832575"/>
          </a:xfrm>
          <a:prstGeom prst="rect">
            <a:avLst/>
          </a:prstGeom>
        </p:spPr>
      </p:pic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0" y="-11801"/>
            <a:ext cx="9335100" cy="5255226"/>
          </a:xfrm>
          <a:prstGeom prst="rect">
            <a:avLst/>
          </a:prstGeom>
          <a:gradFill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pic>
        <p:nvPicPr>
          <p:cNvPr id="8" name="图片 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57"/>
            <a:ext cx="9335100" cy="764286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body" idx="17826305" hasCustomPrompt="1"/>
            <p:custDataLst>
              <p:tags r:id="rId9"/>
            </p:custDataLst>
          </p:nvPr>
        </p:nvSpPr>
        <p:spPr>
          <a:xfrm>
            <a:off x="777925" y="2041404"/>
            <a:ext cx="4172433" cy="349955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835" b="0" spc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:defRPr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7826049" hasCustomPrompt="1"/>
            <p:custDataLst>
              <p:tags r:id="rId10"/>
            </p:custDataLst>
          </p:nvPr>
        </p:nvSpPr>
        <p:spPr>
          <a:xfrm>
            <a:off x="777925" y="2430243"/>
            <a:ext cx="4173784" cy="777678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900" spc="0"/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6926" y="1308686"/>
            <a:ext cx="8051524" cy="2183573"/>
          </a:xfrm>
        </p:spPr>
        <p:txBody>
          <a:bodyPr anchor="b"/>
          <a:lstStyle>
            <a:lvl1pPr>
              <a:defRPr sz="459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6926" y="3512917"/>
            <a:ext cx="8051524" cy="1148290"/>
          </a:xfrm>
        </p:spPr>
        <p:txBody>
          <a:bodyPr/>
          <a:lstStyle>
            <a:lvl1pPr marL="0" indent="0">
              <a:buNone/>
              <a:defRPr sz="1835">
                <a:solidFill>
                  <a:schemeClr val="tx1">
                    <a:tint val="75000"/>
                  </a:schemeClr>
                </a:solidFill>
              </a:defRPr>
            </a:lvl1pPr>
            <a:lvl2pPr marL="349885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6997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3pPr>
            <a:lvl4pPr marL="104965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4pPr>
            <a:lvl5pPr marL="139954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5pPr>
            <a:lvl6pPr marL="174942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6pPr>
            <a:lvl7pPr marL="209931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7pPr>
            <a:lvl8pPr marL="244919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8pPr>
            <a:lvl9pPr marL="279908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776" y="400395"/>
            <a:ext cx="8051524" cy="101462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1776" y="1518307"/>
            <a:ext cx="3967418" cy="33306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25882" y="1518307"/>
            <a:ext cx="3967418" cy="333064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665" y="395158"/>
            <a:ext cx="8051746" cy="101369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1665" y="1481256"/>
            <a:ext cx="3953443" cy="633556"/>
          </a:xfrm>
        </p:spPr>
        <p:txBody>
          <a:bodyPr anchor="ctr" anchorCtr="0"/>
          <a:lstStyle>
            <a:lvl1pPr marL="0" indent="0">
              <a:buNone/>
              <a:defRPr sz="2145"/>
            </a:lvl1pPr>
            <a:lvl2pPr marL="349885" indent="0">
              <a:buNone/>
              <a:defRPr sz="1835"/>
            </a:lvl2pPr>
            <a:lvl3pPr marL="699770" indent="0">
              <a:buNone/>
              <a:defRPr sz="1530"/>
            </a:lvl3pPr>
            <a:lvl4pPr marL="1049655" indent="0">
              <a:buNone/>
              <a:defRPr sz="1380"/>
            </a:lvl4pPr>
            <a:lvl5pPr marL="1399540" indent="0">
              <a:buNone/>
              <a:defRPr sz="1380"/>
            </a:lvl5pPr>
            <a:lvl6pPr marL="1749425" indent="0">
              <a:buNone/>
              <a:defRPr sz="1380"/>
            </a:lvl6pPr>
            <a:lvl7pPr marL="2099310" indent="0">
              <a:buNone/>
              <a:defRPr sz="1380"/>
            </a:lvl7pPr>
            <a:lvl8pPr marL="2449195" indent="0">
              <a:buNone/>
              <a:defRPr sz="1380"/>
            </a:lvl8pPr>
            <a:lvl9pPr marL="2799080" indent="0">
              <a:buNone/>
              <a:defRPr sz="13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665" y="2157050"/>
            <a:ext cx="3953443" cy="26971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21860" y="1481256"/>
            <a:ext cx="3971551" cy="633556"/>
          </a:xfrm>
        </p:spPr>
        <p:txBody>
          <a:bodyPr anchor="ctr" anchorCtr="0"/>
          <a:lstStyle>
            <a:lvl1pPr marL="0" indent="0">
              <a:buNone/>
              <a:defRPr sz="2145"/>
            </a:lvl1pPr>
            <a:lvl2pPr marL="349885" indent="0">
              <a:buNone/>
              <a:defRPr sz="1835"/>
            </a:lvl2pPr>
            <a:lvl3pPr marL="699770" indent="0">
              <a:buNone/>
              <a:defRPr sz="1530"/>
            </a:lvl3pPr>
            <a:lvl4pPr marL="1049655" indent="0">
              <a:buNone/>
              <a:defRPr sz="1380"/>
            </a:lvl4pPr>
            <a:lvl5pPr marL="1399540" indent="0">
              <a:buNone/>
              <a:defRPr sz="1380"/>
            </a:lvl5pPr>
            <a:lvl6pPr marL="1749425" indent="0">
              <a:buNone/>
              <a:defRPr sz="1380"/>
            </a:lvl6pPr>
            <a:lvl7pPr marL="2099310" indent="0">
              <a:buNone/>
              <a:defRPr sz="1380"/>
            </a:lvl7pPr>
            <a:lvl8pPr marL="2449195" indent="0">
              <a:buNone/>
              <a:defRPr sz="1380"/>
            </a:lvl8pPr>
            <a:lvl9pPr marL="2799080" indent="0">
              <a:buNone/>
              <a:defRPr sz="138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21860" y="2157050"/>
            <a:ext cx="3971551" cy="26971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1776" y="553500"/>
            <a:ext cx="3189300" cy="1224843"/>
          </a:xfrm>
        </p:spPr>
        <p:txBody>
          <a:bodyPr anchor="b"/>
          <a:lstStyle>
            <a:lvl1pPr>
              <a:defRPr sz="245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967405" y="553501"/>
            <a:ext cx="4725895" cy="4136274"/>
          </a:xfrm>
        </p:spPr>
        <p:txBody>
          <a:bodyPr/>
          <a:lstStyle>
            <a:lvl1pPr marL="0" indent="0">
              <a:buNone/>
              <a:defRPr sz="2450"/>
            </a:lvl1pPr>
            <a:lvl2pPr marL="349885" indent="0">
              <a:buNone/>
              <a:defRPr sz="2145"/>
            </a:lvl2pPr>
            <a:lvl3pPr marL="699770" indent="0">
              <a:buNone/>
              <a:defRPr sz="1835"/>
            </a:lvl3pPr>
            <a:lvl4pPr marL="1049655" indent="0">
              <a:buNone/>
              <a:defRPr sz="1530"/>
            </a:lvl4pPr>
            <a:lvl5pPr marL="1399540" indent="0">
              <a:buNone/>
              <a:defRPr sz="1530"/>
            </a:lvl5pPr>
            <a:lvl6pPr marL="1749425" indent="0">
              <a:buNone/>
              <a:defRPr sz="1530"/>
            </a:lvl6pPr>
            <a:lvl7pPr marL="2099310" indent="0">
              <a:buNone/>
              <a:defRPr sz="1530"/>
            </a:lvl7pPr>
            <a:lvl8pPr marL="2449195" indent="0">
              <a:buNone/>
              <a:defRPr sz="1530"/>
            </a:lvl8pPr>
            <a:lvl9pPr marL="2799080" indent="0">
              <a:buNone/>
              <a:defRPr sz="153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1776" y="1778343"/>
            <a:ext cx="3189300" cy="2917507"/>
          </a:xfrm>
        </p:spPr>
        <p:txBody>
          <a:bodyPr/>
          <a:lstStyle>
            <a:lvl1pPr marL="0" indent="0">
              <a:buNone/>
              <a:defRPr sz="1530"/>
            </a:lvl1pPr>
            <a:lvl2pPr marL="349885" indent="0">
              <a:buNone/>
              <a:defRPr sz="1380"/>
            </a:lvl2pPr>
            <a:lvl3pPr marL="699770" indent="0">
              <a:buNone/>
              <a:defRPr sz="1225"/>
            </a:lvl3pPr>
            <a:lvl4pPr marL="1049655" indent="0">
              <a:buNone/>
              <a:defRPr sz="1070"/>
            </a:lvl4pPr>
            <a:lvl5pPr marL="1399540" indent="0">
              <a:buNone/>
              <a:defRPr sz="1070"/>
            </a:lvl5pPr>
            <a:lvl6pPr marL="1749425" indent="0">
              <a:buNone/>
              <a:defRPr sz="1070"/>
            </a:lvl6pPr>
            <a:lvl7pPr marL="2099310" indent="0">
              <a:buNone/>
              <a:defRPr sz="1070"/>
            </a:lvl7pPr>
            <a:lvl8pPr marL="2449195" indent="0">
              <a:buNone/>
              <a:defRPr sz="1070"/>
            </a:lvl8pPr>
            <a:lvl9pPr marL="2799080" indent="0">
              <a:buNone/>
              <a:defRPr sz="10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0419" y="400395"/>
            <a:ext cx="2012881" cy="444856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41776" y="400395"/>
            <a:ext cx="5921954" cy="444856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9" Type="http://schemas.openxmlformats.org/officeDocument/2006/relationships/theme" Target="../theme/theme2.xml"/><Relationship Id="rId38" Type="http://schemas.openxmlformats.org/officeDocument/2006/relationships/tags" Target="../tags/tag204.xml"/><Relationship Id="rId37" Type="http://schemas.openxmlformats.org/officeDocument/2006/relationships/tags" Target="../tags/tag203.xml"/><Relationship Id="rId36" Type="http://schemas.openxmlformats.org/officeDocument/2006/relationships/image" Target="../media/image5.png"/><Relationship Id="rId35" Type="http://schemas.openxmlformats.org/officeDocument/2006/relationships/tags" Target="../tags/tag202.xml"/><Relationship Id="rId34" Type="http://schemas.openxmlformats.org/officeDocument/2006/relationships/tags" Target="../tags/tag201.xml"/><Relationship Id="rId33" Type="http://schemas.openxmlformats.org/officeDocument/2006/relationships/tags" Target="../tags/tag200.xml"/><Relationship Id="rId32" Type="http://schemas.openxmlformats.org/officeDocument/2006/relationships/tags" Target="../tags/tag199.xml"/><Relationship Id="rId31" Type="http://schemas.openxmlformats.org/officeDocument/2006/relationships/tags" Target="../tags/tag198.xml"/><Relationship Id="rId30" Type="http://schemas.openxmlformats.org/officeDocument/2006/relationships/tags" Target="../tags/tag197.xml"/><Relationship Id="rId3" Type="http://schemas.openxmlformats.org/officeDocument/2006/relationships/slideLayout" Target="../slideLayouts/slideLayout13.xml"/><Relationship Id="rId29" Type="http://schemas.openxmlformats.org/officeDocument/2006/relationships/image" Target="../media/image3.png"/><Relationship Id="rId28" Type="http://schemas.openxmlformats.org/officeDocument/2006/relationships/tags" Target="../tags/tag196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1764" y="400407"/>
            <a:ext cx="8051524" cy="1014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1764" y="1518319"/>
            <a:ext cx="8051524" cy="3330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99770" rtl="0" eaLnBrk="1" latinLnBrk="0" hangingPunct="1">
        <a:lnSpc>
          <a:spcPct val="90000"/>
        </a:lnSpc>
        <a:spcBef>
          <a:spcPct val="0"/>
        </a:spcBef>
        <a:buNone/>
        <a:defRPr sz="337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5260" indent="-175260" algn="l" defTabSz="699770" rtl="0" eaLnBrk="1" latinLnBrk="0" hangingPunct="1">
        <a:lnSpc>
          <a:spcPct val="90000"/>
        </a:lnSpc>
        <a:spcBef>
          <a:spcPts val="765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2514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87503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22491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57480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924685" marR="0" indent="-175260" algn="l" defTabSz="699770" rtl="0" eaLnBrk="1" fontAlgn="auto" latinLnBrk="0" hangingPunct="1">
        <a:lnSpc>
          <a:spcPct val="90000"/>
        </a:lnSpc>
        <a:spcBef>
          <a:spcPct val="770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1835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27457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lang="en-US" altLang="zh-CN" sz="1835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262445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lang="en-US" altLang="zh-CN" sz="1835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2799080" indent="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None/>
        <a:defRPr lang="en-US" altLang="zh-CN" sz="1835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4988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69977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4965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39954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4942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09931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4919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79908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882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5"/>
          <a:stretch>
            <a:fillRect/>
          </a:stretch>
        </p:blipFill>
        <p:spPr>
          <a:xfrm>
            <a:off x="0" y="4858542"/>
            <a:ext cx="9335100" cy="390783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670269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3092252" y="4865347"/>
            <a:ext cx="3150596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532879" y="4865347"/>
            <a:ext cx="2100398" cy="279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3"/>
            </p:custDataLst>
          </p:nvPr>
        </p:nvSpPr>
        <p:spPr>
          <a:xfrm>
            <a:off x="532879" y="996399"/>
            <a:ext cx="8269282" cy="3730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4"/>
            </p:custDataLst>
          </p:nvPr>
        </p:nvSpPr>
        <p:spPr>
          <a:xfrm>
            <a:off x="532879" y="275555"/>
            <a:ext cx="8269282" cy="551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7" name="图片 26" descr="卡通人物&#10;&#10;中度可信度描述已自动生成"/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42" y="90891"/>
            <a:ext cx="865928" cy="564302"/>
          </a:xfrm>
          <a:prstGeom prst="rect">
            <a:avLst/>
          </a:prstGeom>
        </p:spPr>
      </p:pic>
      <p:sp>
        <p:nvSpPr>
          <p:cNvPr id="7" name="KSO_TEMPLATE" hidden="1"/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</p:spTree>
    <p:custDataLst>
      <p:tags r:id="rId3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</p:sldLayoutIdLst>
  <p:txStyles>
    <p:titleStyle>
      <a:lvl1pPr algn="l" defTabSz="699770" rtl="0" eaLnBrk="1" latinLnBrk="0" hangingPunct="1">
        <a:lnSpc>
          <a:spcPct val="90000"/>
        </a:lnSpc>
        <a:spcBef>
          <a:spcPct val="0"/>
        </a:spcBef>
        <a:buNone/>
        <a:defRPr sz="2450" b="1" i="0" u="none" kern="1200" spc="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effectLst/>
          <a:uFill>
            <a:solidFill>
              <a:prstClr val="black"/>
            </a:solidFill>
          </a:uFill>
          <a:latin typeface="+mj-lt"/>
          <a:ea typeface="+mj-ea"/>
          <a:cs typeface="+mj-cs"/>
        </a:defRPr>
      </a:lvl1pPr>
    </p:titleStyle>
    <p:bodyStyle>
      <a:lvl1pPr marL="175260" indent="0" algn="l" defTabSz="699770" rtl="0" eaLnBrk="1" latinLnBrk="0" hangingPunct="1">
        <a:lnSpc>
          <a:spcPct val="130000"/>
        </a:lnSpc>
        <a:spcBef>
          <a:spcPts val="765"/>
        </a:spcBef>
        <a:buFont typeface="Arial" panose="020B0604020202020204" pitchFamily="34" charset="0"/>
        <a:buChar char="•"/>
        <a:defRPr sz="1835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525145" indent="0" algn="l" defTabSz="699770" rtl="0" eaLnBrk="1" latinLnBrk="0" hangingPunct="1">
        <a:lnSpc>
          <a:spcPct val="130000"/>
        </a:lnSpc>
        <a:spcBef>
          <a:spcPct val="77000"/>
        </a:spcBef>
        <a:buFont typeface="Arial" panose="020B0604020202020204" pitchFamily="34" charset="0"/>
        <a:buChar char="•"/>
        <a:defRPr sz="153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875030" indent="0" algn="l" defTabSz="699770" rtl="0" eaLnBrk="1" latinLnBrk="0" hangingPunct="1">
        <a:lnSpc>
          <a:spcPct val="130000"/>
        </a:lnSpc>
        <a:spcBef>
          <a:spcPct val="77000"/>
        </a:spcBef>
        <a:buFont typeface="Arial" panose="020B0604020202020204" pitchFamily="34" charset="0"/>
        <a:buChar char="•"/>
        <a:defRPr sz="138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224915" indent="0" algn="l" defTabSz="699770" rtl="0" eaLnBrk="1" latinLnBrk="0" hangingPunct="1">
        <a:lnSpc>
          <a:spcPct val="130000"/>
        </a:lnSpc>
        <a:spcBef>
          <a:spcPct val="77000"/>
        </a:spcBef>
        <a:buFont typeface="Arial" panose="020B0604020202020204" pitchFamily="34" charset="0"/>
        <a:buChar char="•"/>
        <a:defRPr sz="138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1574800" indent="0" algn="l" defTabSz="699770" rtl="0" eaLnBrk="1" latinLnBrk="0" hangingPunct="1">
        <a:lnSpc>
          <a:spcPct val="130000"/>
        </a:lnSpc>
        <a:spcBef>
          <a:spcPct val="77000"/>
        </a:spcBef>
        <a:buFont typeface="Arial" panose="020B0604020202020204" pitchFamily="34" charset="0"/>
        <a:buChar char="•"/>
        <a:defRPr sz="138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192468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27457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62445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97434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4988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69977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4965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39954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4942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09931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4919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79908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tags" Target="../tags/tag20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205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-17780"/>
            <a:ext cx="9568815" cy="532574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1178560" y="1645285"/>
            <a:ext cx="6683375" cy="2360930"/>
          </a:xfrm>
        </p:spPr>
        <p:txBody>
          <a:bodyPr>
            <a:normAutofit fontScale="90000"/>
          </a:bodyPr>
          <a:p>
            <a:pPr algn="ctr">
              <a:lnSpc>
                <a:spcPct val="150000"/>
              </a:lnSpc>
              <a:buNone/>
            </a:pPr>
            <a:r>
              <a:rPr lang="zh-CN" altLang="en-US" sz="5335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把锤炼党性作为</a:t>
            </a:r>
            <a:br>
              <a:rPr lang="zh-CN" altLang="en-US" sz="5335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5335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终身课题</a:t>
            </a:r>
            <a:endParaRPr lang="zh-CN" altLang="en-US" sz="5335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1"/>
          <a:stretch>
            <a:fillRect/>
          </a:stretch>
        </p:blipFill>
        <p:spPr>
          <a:xfrm>
            <a:off x="-17780" y="-17780"/>
            <a:ext cx="6381750" cy="1332230"/>
          </a:xfrm>
          <a:prstGeom prst="rect">
            <a:avLst/>
          </a:prstGeom>
        </p:spPr>
      </p:pic>
      <p:pic>
        <p:nvPicPr>
          <p:cNvPr id="4" name="图片 3" descr="首页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935" y="123190"/>
            <a:ext cx="1421765" cy="426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 b="22360"/>
          <a:stretch>
            <a:fillRect/>
          </a:stretch>
        </p:blipFill>
        <p:spPr>
          <a:xfrm>
            <a:off x="2591435" y="4187190"/>
            <a:ext cx="6959600" cy="11099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85" y="4580890"/>
            <a:ext cx="1402715" cy="7073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92b4d1fb1342c7669090a2a8c89880b0d4b80c"/>
  <p:tag name="KSO_WM_NEWLAYOUT_GROUP_ID" val="layout_10007"/>
  <p:tag name="KSO_WM_NEWLAYOUT_ID" val="slide_b02a7a10fee0ef80"/>
</p:tagLst>
</file>

<file path=ppt/tags/tag10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5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3.xml><?xml version="1.0" encoding="utf-8"?>
<p:tagLst xmlns:p="http://schemas.openxmlformats.org/presentationml/2006/main">
  <p:tag name="LayoutZOrder" val="1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6ce55ce7b707407a3c5ed69adf2ceaeed05fb49"/>
  <p:tag name="KSO_WM_NEWLAYOUT_ID" val="695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0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0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42a4b186e75be5854902a0e6c138c5c73638d02"/>
  <p:tag name="KSO_WM_NEWLAYOUT_GROUP_ID" val="layout_10004"/>
  <p:tag name="KSO_WM_NEWLAYOUT_ID" val="slide_f2ef176169e47075"/>
</p:tagLst>
</file>

<file path=ppt/tags/tag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7c05b0677d9a1fc0e4b383c267bf367508be1364"/>
  <p:tag name="KSO_WM_NEWLAYOUT_GROUP_ID" val="layout_1-5"/>
  <p:tag name="KSO_WM_NEWLAYOUT_ID" val="slide_ba60fb0293b23fd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1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2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2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2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3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13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13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3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3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38.xml><?xml version="1.0" encoding="utf-8"?>
<p:tagLst xmlns:p="http://schemas.openxmlformats.org/presentationml/2006/main">
  <p:tag name="KSO_WM_UNIT_TYPE" val="f"/>
  <p:tag name="KSO_WM_UNIT_INDEX" val="1"/>
  <p:tag name="KSO_WM_UNIT_ID" val="_1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39.xml><?xml version="1.0" encoding="utf-8"?>
<p:tagLst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4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2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4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42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0843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843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843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843"/>
</p:tagLst>
</file>

<file path=ppt/tags/tag147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48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4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2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3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4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5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6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7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5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260350cd6f811115054f9e72169060174998af9"/>
  <p:tag name="KSO_WM_NEWLAYOUT_GROUP_ID" val="layout_27"/>
  <p:tag name="KSO_WM_NEWLAYOUT_ID" val="slide_c758a8400cc9b440"/>
</p:tagLst>
</file>

<file path=ppt/tags/tag160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4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8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6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7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5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6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8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7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81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1"/>
  <p:tag name="KSO_WM_UNIT_SUBTYPE" val="c"/>
  <p:tag name="KSO_WM_UNIT_TEXT_TYPE" val="1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82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2b3a6c87cd42d6a70373d2d35a2d4001a44ee1e"/>
  <p:tag name="KSO_WM_NEWLAYOUT_ID" val="688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8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8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8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8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5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87.xml><?xml version="1.0" encoding="utf-8"?>
<p:tagLst xmlns:p="http://schemas.openxmlformats.org/presentationml/2006/main">
  <p:tag name="LayoutZOrder" val="1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8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6ce55ce7b707407a3c5ed69adf2ceaeed05fb49"/>
  <p:tag name="KSO_WM_NEWLAYOUT_ID" val="695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89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7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4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9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6d4a5b63e051e76eb3609bf3b6d076ad88db086d"/>
  <p:tag name="KSO_WM_NEWLAYOUT_ID" val="700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19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7"/>
  <p:tag name="KSO_WM_UNIT_ID" val="_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19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00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01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02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203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80843"/>
  <p:tag name="KSO_WM_TEMPLATE_CATEGORY" val="custom"/>
  <p:tag name="KSO_WM_TEMPLATE_MASTER_TYPE" val="0"/>
</p:tagLst>
</file>

<file path=ppt/tags/tag204.xml><?xml version="1.0" encoding="utf-8"?>
<p:tagLst xmlns:p="http://schemas.openxmlformats.org/presentationml/2006/main">
  <p:tag name="KSO_WM_AITEMPLATE_STYLE_ID" val="69796635661"/>
</p:tagLst>
</file>

<file path=ppt/tags/tag205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42b3a6c87cd42d6a70373d2d35a2d4001a44ee1e"/>
  <p:tag name="KSO_WM_NEWLAYOUT_ID" val="688"/>
  <p:tag name="KSO_WM_UNIT_PRESET_TEXT" val="单击此处&#10;添加文档标题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206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80843"/>
  <p:tag name="KSO_WM_TEMPLATE_CATEGORY" val="custom"/>
  <p:tag name="KSO_WM_SLIDE_INDEX" val="1"/>
  <p:tag name="KSO_WM_SLIDE_ID" val="custom40480843_1"/>
  <p:tag name="KSO_WM_TEMPLATE_MASTER_TYPE" val="0"/>
  <p:tag name="KSO_WM_SLIDE_LAYOUT" val="a_f"/>
  <p:tag name="KSO_WM_SLIDE_LAYOUT_CNT" val="1_2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54e898fddc0074584600d14d0f6e9a030bf9d1b"/>
  <p:tag name="KSO_WM_NEWLAYOUT_GROUP_ID" val="layout_51"/>
  <p:tag name="KSO_WM_NEWLAYOUT_ID" val="slide_0f9469cb62bfab14"/>
</p:tagLst>
</file>

<file path=ppt/tags/tag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4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3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3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3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e32f9115568f09f20c9f8b9a62d20ec94b2f550"/>
  <p:tag name="KSO_WM_NEWLAYOUT_GROUP_ID" val="layout_26"/>
  <p:tag name="KSO_WM_NEWLAYOUT_ID" val="slide_924e9e4d59c9a6e2"/>
</p:tagLst>
</file>

<file path=ppt/tags/tag3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7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4be2677632cb0ee8b68f532a05bbb7725d978f1"/>
  <p:tag name="KSO_WM_NEWLAYOUT_GROUP_ID" val="layout_10017"/>
  <p:tag name="KSO_WM_NEWLAYOUT_ID" val="slide_6dcdd3f89f18b6ba"/>
</p:tagLst>
</file>

<file path=ppt/tags/tag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4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da57a3f530cf2d6ac0a89a1de415220102ac18e"/>
  <p:tag name="KSO_WM_NEWLAYOUT_GROUP_ID" val="layout_57"/>
  <p:tag name="KSO_WM_NEWLAYOUT_ID" val="slide_810d29b5405e0369"/>
</p:tagLst>
</file>

<file path=ppt/tags/tag4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5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5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6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6d4a5b63e051e76eb3609bf3b6d076ad88db086d"/>
  <p:tag name="KSO_WM_NEWLAYOUT_ID" val="700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43"/>
  <p:tag name="KSO_WM_TEMPLATE_CATEGORY" val="custom"/>
</p:tagLst>
</file>

<file path=ppt/tags/tag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2313828987441e46203ff69aa52479d47363605"/>
  <p:tag name="KSO_WM_NEWLAYOUT_GROUP_ID" val="layout_35"/>
  <p:tag name="KSO_WM_NEWLAYOUT_ID" val="slide_767d167353782397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6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6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92f3421f43836b6c34774c0bdaa83f15a4ab77d"/>
  <p:tag name="KSO_WM_NEWLAYOUT_GROUP_ID" val="layout_10015"/>
  <p:tag name="KSO_WM_NEWLAYOUT_ID" val="slide_5a98b7f9efb1b176"/>
</p:tagLst>
</file>

<file path=ppt/tags/tag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7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7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73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04f0d776f428e9674636019f75904b16b1adeb5"/>
  <p:tag name="KSO_WM_NEWLAYOUT_GROUP_ID" val="layout_10012"/>
  <p:tag name="KSO_WM_NEWLAYOUT_ID" val="slide_6f8b126310fe7ccf"/>
</p:tagLst>
</file>

<file path=ppt/tags/tag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7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7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7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4294b9d5e6b1c910dd2684d35b2de8e502bc8f0"/>
  <p:tag name="KSO_WM_NEWLAYOUT_GROUP_ID" val="layout_10002"/>
  <p:tag name="KSO_WM_NEWLAYOUT_ID" val="slide_04be2c9b207733d8"/>
</p:tagLst>
</file>

<file path=ppt/tags/tag8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4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85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86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5a6addcd500657a17c078b342964efdebc97e85"/>
  <p:tag name="KSO_WM_NEWLAYOUT_GROUP_ID" val="layout_10011"/>
  <p:tag name="KSO_WM_NEWLAYOUT_ID" val="slide_76b79aea2d367a6f"/>
</p:tagLst>
</file>

<file path=ppt/tags/tag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9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9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9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43"/>
</p:tagLst>
</file>

<file path=ppt/tags/tag9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1553e47a8c08e16cbf058ee05587df21b366d14"/>
  <p:tag name="KSO_WM_NEWLAYOUT_GROUP_ID" val="layout_34"/>
  <p:tag name="KSO_WM_NEWLAYOUT_ID" val="slide_a163c49787ad2fc4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362">
      <a:dk1>
        <a:srgbClr val="000000"/>
      </a:dk1>
      <a:lt1>
        <a:srgbClr val="FFFFFF"/>
      </a:lt1>
      <a:dk2>
        <a:srgbClr val="611F08"/>
      </a:dk2>
      <a:lt2>
        <a:srgbClr val="FFFCF8"/>
      </a:lt2>
      <a:accent1>
        <a:srgbClr val="F17A43"/>
      </a:accent1>
      <a:accent2>
        <a:srgbClr val="EC3641"/>
      </a:accent2>
      <a:accent3>
        <a:srgbClr val="F1AF31"/>
      </a:accent3>
      <a:accent4>
        <a:srgbClr val="FFAE5F"/>
      </a:accent4>
      <a:accent5>
        <a:srgbClr val="F5541B"/>
      </a:accent5>
      <a:accent6>
        <a:srgbClr val="D51E19"/>
      </a:accent6>
      <a:hlink>
        <a:srgbClr val="0563C1"/>
      </a:hlink>
      <a:folHlink>
        <a:srgbClr val="954F72"/>
      </a:folHlink>
    </a:clrScheme>
    <a:fontScheme name="自定义 7">
      <a:majorFont>
        <a:latin typeface="汉仪大宋简"/>
        <a:ea typeface="汉仪大宋简"/>
        <a:cs typeface=""/>
      </a:majorFont>
      <a:minorFont>
        <a:latin typeface="汉仪中宋简"/>
        <a:ea typeface="汉仪中宋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WPS 演示</Application>
  <PresentationFormat>宽屏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20" baseType="lpstr">
      <vt:lpstr>Arial</vt:lpstr>
      <vt:lpstr>宋体</vt:lpstr>
      <vt:lpstr>Wingdings</vt:lpstr>
      <vt:lpstr>微软雅黑</vt:lpstr>
      <vt:lpstr>思源黑体 CN Heavy</vt:lpstr>
      <vt:lpstr>Wingdings</vt:lpstr>
      <vt:lpstr>汉仪中宋简</vt:lpstr>
      <vt:lpstr>Arial Unicode MS</vt:lpstr>
      <vt:lpstr>汉仪大宋简</vt:lpstr>
      <vt:lpstr>Calibri</vt:lpstr>
      <vt:lpstr>汉仪旗黑-55简</vt:lpstr>
      <vt:lpstr>思源黑体 CN Normal</vt:lpstr>
      <vt:lpstr>江城圆体 400W</vt:lpstr>
      <vt:lpstr>字魂160号-檀宋</vt:lpstr>
      <vt:lpstr>思源宋体 CN</vt:lpstr>
      <vt:lpstr>字魂58号-创中黑</vt:lpstr>
      <vt:lpstr>黑体</vt:lpstr>
      <vt:lpstr>Office 主题</vt:lpstr>
      <vt:lpstr>1_Office 主题</vt:lpstr>
      <vt:lpstr>把锤炼党性作为 终身课题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把锤炼党性作为终身课题</dc:title>
  <dc:creator/>
  <cp:lastModifiedBy>佳</cp:lastModifiedBy>
  <cp:revision>31</cp:revision>
  <dcterms:created xsi:type="dcterms:W3CDTF">2025-12-02T03:30:00Z</dcterms:created>
  <dcterms:modified xsi:type="dcterms:W3CDTF">2025-12-10T06:41:50Z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9655CB626D2443C3A30E781663A3AABC_13</vt:lpwstr>
  </property>
  <property fmtid="{D5CDD505-2E9C-101B-9397-08002B2CF9AE}" pid="4" name="KSOTemplateUUID">
    <vt:lpwstr>v1.0_ai_69796635661</vt:lpwstr>
  </property>
</Properties>
</file>