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"/>
  </p:notesMasterIdLst>
  <p:sldIdLst>
    <p:sldId id="12929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EC"/>
    <a:srgbClr val="780F0B"/>
    <a:srgbClr val="BE190D"/>
    <a:srgbClr val="616161"/>
    <a:srgbClr val="FE4749"/>
    <a:srgbClr val="D8897C"/>
    <a:srgbClr val="ECEFF4"/>
    <a:srgbClr val="F5F5F5"/>
    <a:srgbClr val="B8B8B8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66"/>
      </p:cViewPr>
      <p:guideLst>
        <p:guide orient="horz" pos="2296"/>
        <p:guide pos="3840"/>
        <p:guide pos="416"/>
        <p:guide pos="7265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146A7-EF4B-41B9-A9CD-B6A31AEF3CCB}" type="datetimeFigureOut">
              <a:rPr lang="zh-CN" altLang="en-US" smtClean="0"/>
              <a:t>2025/12/15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1876-1B78-4C85-8416-02DC3C6D60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04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9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2B257C-3B7C-4B14-A729-8944CEBF88ED}" type="datetimeFigureOut">
              <a:rPr lang="zh-CN" altLang="en-US" smtClean="0"/>
              <a:pPr/>
              <a:t>2025/12/15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8468E-31CF-4AD6-9424-C363EC0A8D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6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9AB6E1-9FAE-4F5B-BB88-B9FB0082BE0F}" type="datetimeFigureOut">
              <a:rPr lang="zh-CN" altLang="en-US" smtClean="0"/>
              <a:pPr/>
              <a:t>2025/12/15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DC079-40C8-4C70-ACCB-BB79F310A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8667A4-7958-EFA2-986B-23289A1C56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27" y="225484"/>
            <a:ext cx="1350460" cy="4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8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A7451-6A26-972D-AF29-CD06FAAD2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309700-F34C-EB46-11AA-E6B8301D6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r="17675" b="1453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4" name="TextBox 13">
            <a:extLst>
              <a:ext uri="{FF2B5EF4-FFF2-40B4-BE49-F238E27FC236}">
                <a16:creationId xmlns:a16="http://schemas.microsoft.com/office/drawing/2014/main" id="{8AC38595-6C62-3010-99E9-D27562A2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123" y="1837066"/>
            <a:ext cx="9777719" cy="22304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以全面深入理解新质生产力</a:t>
            </a:r>
            <a:endParaRPr lang="en-US" altLang="zh-CN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zh-CN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</a:rPr>
              <a:t>助推质量强国建设</a:t>
            </a:r>
            <a:endParaRPr lang="zh-CN" altLang="en-US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A0064FD-C5C6-C529-97BA-3AF07C22207C}"/>
              </a:ext>
            </a:extLst>
          </p:cNvPr>
          <p:cNvGrpSpPr/>
          <p:nvPr/>
        </p:nvGrpSpPr>
        <p:grpSpPr>
          <a:xfrm>
            <a:off x="564999" y="607063"/>
            <a:ext cx="918514" cy="172639"/>
            <a:chOff x="3563489" y="2413242"/>
            <a:chExt cx="918514" cy="172639"/>
          </a:xfrm>
          <a:solidFill>
            <a:schemeClr val="bg1"/>
          </a:solidFill>
        </p:grpSpPr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5AE5369F-49C6-0BEE-82A1-B962ABBE0C0D}"/>
                </a:ext>
              </a:extLst>
            </p:cNvPr>
            <p:cNvSpPr/>
            <p:nvPr/>
          </p:nvSpPr>
          <p:spPr>
            <a:xfrm rot="5400000">
              <a:off x="3551583" y="2425148"/>
              <a:ext cx="172639" cy="1488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BB3801AF-EB5C-9B2B-D641-BE94F9056E6F}"/>
                </a:ext>
              </a:extLst>
            </p:cNvPr>
            <p:cNvSpPr/>
            <p:nvPr/>
          </p:nvSpPr>
          <p:spPr>
            <a:xfrm rot="5400000">
              <a:off x="3808145" y="2425148"/>
              <a:ext cx="172639" cy="1488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20E0446C-C60A-9AD1-D709-C0599BCEB182}"/>
                </a:ext>
              </a:extLst>
            </p:cNvPr>
            <p:cNvSpPr/>
            <p:nvPr/>
          </p:nvSpPr>
          <p:spPr>
            <a:xfrm rot="5400000">
              <a:off x="4064707" y="2425148"/>
              <a:ext cx="172639" cy="1488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D4474106-5221-AE09-5E05-F98BBF0221A1}"/>
                </a:ext>
              </a:extLst>
            </p:cNvPr>
            <p:cNvSpPr/>
            <p:nvPr/>
          </p:nvSpPr>
          <p:spPr>
            <a:xfrm rot="5400000">
              <a:off x="4321270" y="2425148"/>
              <a:ext cx="172639" cy="1488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E2FEF21-077E-9250-5031-5D6474353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531" y="414669"/>
            <a:ext cx="1515463" cy="4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自定义 7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80F0B"/>
      </a:accent1>
      <a:accent2>
        <a:srgbClr val="BE190D"/>
      </a:accent2>
      <a:accent3>
        <a:srgbClr val="780F0B"/>
      </a:accent3>
      <a:accent4>
        <a:srgbClr val="BE190D"/>
      </a:accent4>
      <a:accent5>
        <a:srgbClr val="780F0B"/>
      </a:accent5>
      <a:accent6>
        <a:srgbClr val="BE190D"/>
      </a:accent6>
      <a:hlink>
        <a:srgbClr val="780F0B"/>
      </a:hlink>
      <a:folHlink>
        <a:srgbClr val="BE190D"/>
      </a:folHlink>
    </a:clrScheme>
    <a:fontScheme name="f5879621-2fdd-4522-af7e-f145d14dd66f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12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等线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你好</dc:creator>
  <cp:lastModifiedBy>dreamsummit</cp:lastModifiedBy>
  <cp:revision>74</cp:revision>
  <dcterms:created xsi:type="dcterms:W3CDTF">2020-05-12T06:14:34Z</dcterms:created>
  <dcterms:modified xsi:type="dcterms:W3CDTF">2025-12-15T03:09:48Z</dcterms:modified>
</cp:coreProperties>
</file>