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2" r:id="rId2"/>
  </p:sldIdLst>
  <p:sldSz cx="12192000" cy="68580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A07"/>
    <a:srgbClr val="B60707"/>
    <a:srgbClr val="F0F0F0"/>
    <a:srgbClr val="216F58"/>
    <a:srgbClr val="01527F"/>
    <a:srgbClr val="011C27"/>
    <a:srgbClr val="FCF7DA"/>
    <a:srgbClr val="DF2123"/>
    <a:srgbClr val="F49E00"/>
    <a:srgbClr val="425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66"/>
    <p:restoredTop sz="96271"/>
  </p:normalViewPr>
  <p:slideViewPr>
    <p:cSldViewPr snapToGrid="0" snapToObjects="1">
      <p:cViewPr varScale="1">
        <p:scale>
          <a:sx n="90" d="100"/>
          <a:sy n="90" d="100"/>
        </p:scale>
        <p:origin x="54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2025/12/15 Monday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2025/12/15 Monday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49BABA9-F546-02BD-CD56-1714C1159368}"/>
              </a:ext>
            </a:extLst>
          </p:cNvPr>
          <p:cNvSpPr/>
          <p:nvPr userDrawn="1"/>
        </p:nvSpPr>
        <p:spPr>
          <a:xfrm>
            <a:off x="0" y="0"/>
            <a:ext cx="12192000" cy="126124"/>
          </a:xfrm>
          <a:prstGeom prst="rect">
            <a:avLst/>
          </a:prstGeom>
          <a:solidFill>
            <a:srgbClr val="C40A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D4BEB54-2025-2FBA-14C3-54D16820E8B5}"/>
              </a:ext>
            </a:extLst>
          </p:cNvPr>
          <p:cNvSpPr/>
          <p:nvPr userDrawn="1"/>
        </p:nvSpPr>
        <p:spPr>
          <a:xfrm>
            <a:off x="185762" y="735725"/>
            <a:ext cx="11820475" cy="60119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304800" dir="5400000" sx="101000" sy="101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656F71-B340-4DBA-7A03-418049BA6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0540" y="311411"/>
            <a:ext cx="1315914" cy="39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5879D81-B3E5-46E6-46AC-A8FE4A4D7E71}"/>
              </a:ext>
            </a:extLst>
          </p:cNvPr>
          <p:cNvSpPr/>
          <p:nvPr/>
        </p:nvSpPr>
        <p:spPr>
          <a:xfrm>
            <a:off x="11536" y="0"/>
            <a:ext cx="3824968" cy="6858000"/>
          </a:xfrm>
          <a:prstGeom prst="rect">
            <a:avLst/>
          </a:prstGeom>
          <a:solidFill>
            <a:srgbClr val="C40A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40EBAF92-C6BC-9514-A93D-8917E3864459}"/>
              </a:ext>
            </a:extLst>
          </p:cNvPr>
          <p:cNvSpPr/>
          <p:nvPr/>
        </p:nvSpPr>
        <p:spPr>
          <a:xfrm rot="5400000">
            <a:off x="-1692275" y="1818561"/>
            <a:ext cx="6683617" cy="3275994"/>
          </a:xfrm>
          <a:custGeom>
            <a:avLst/>
            <a:gdLst>
              <a:gd name="csX0" fmla="*/ 6222627 w 6683617"/>
              <a:gd name="csY0" fmla="*/ 1285114 h 3275994"/>
              <a:gd name="csX1" fmla="*/ 6443908 w 6683617"/>
              <a:gd name="csY1" fmla="*/ 903596 h 3275994"/>
              <a:gd name="csX2" fmla="*/ 6665188 w 6683617"/>
              <a:gd name="csY2" fmla="*/ 1285114 h 3275994"/>
              <a:gd name="csX3" fmla="*/ 5919094 w 6683617"/>
              <a:gd name="csY3" fmla="*/ 1533707 h 3275994"/>
              <a:gd name="csX4" fmla="*/ 6683617 w 6683617"/>
              <a:gd name="csY4" fmla="*/ 1533707 h 3275994"/>
              <a:gd name="csX5" fmla="*/ 6301355 w 6683617"/>
              <a:gd name="csY5" fmla="*/ 2192779 h 3275994"/>
              <a:gd name="csX6" fmla="*/ 5010042 w 6683617"/>
              <a:gd name="csY6" fmla="*/ 1738678 h 3275994"/>
              <a:gd name="csX7" fmla="*/ 5774565 w 6683617"/>
              <a:gd name="csY7" fmla="*/ 1738678 h 3275994"/>
              <a:gd name="csX8" fmla="*/ 5392303 w 6683617"/>
              <a:gd name="csY8" fmla="*/ 2397750 h 3275994"/>
              <a:gd name="csX9" fmla="*/ 3630613 w 6683617"/>
              <a:gd name="csY9" fmla="*/ 2407475 h 3275994"/>
              <a:gd name="csX10" fmla="*/ 4139994 w 6683617"/>
              <a:gd name="csY10" fmla="*/ 1529233 h 3275994"/>
              <a:gd name="csX11" fmla="*/ 4141292 w 6683617"/>
              <a:gd name="csY11" fmla="*/ 1531470 h 3275994"/>
              <a:gd name="csX12" fmla="*/ 5029544 w 6683617"/>
              <a:gd name="csY12" fmla="*/ 0 h 3275994"/>
              <a:gd name="csX13" fmla="*/ 5919094 w 6683617"/>
              <a:gd name="csY13" fmla="*/ 1533707 h 3275994"/>
              <a:gd name="csX14" fmla="*/ 4142589 w 6683617"/>
              <a:gd name="csY14" fmla="*/ 1533707 h 3275994"/>
              <a:gd name="csX15" fmla="*/ 4646554 w 6683617"/>
              <a:gd name="csY15" fmla="*/ 2402614 h 3275994"/>
              <a:gd name="csX16" fmla="*/ 5403579 w 6683617"/>
              <a:gd name="csY16" fmla="*/ 2402614 h 3275994"/>
              <a:gd name="csX17" fmla="*/ 5021317 w 6683617"/>
              <a:gd name="csY17" fmla="*/ 3061686 h 3275994"/>
              <a:gd name="csX18" fmla="*/ 4641875 w 6683617"/>
              <a:gd name="csY18" fmla="*/ 2407475 h 3275994"/>
              <a:gd name="csX19" fmla="*/ 3054326 w 6683617"/>
              <a:gd name="csY19" fmla="*/ 2407476 h 3275994"/>
              <a:gd name="csX20" fmla="*/ 3622184 w 6683617"/>
              <a:gd name="csY20" fmla="*/ 2407476 h 3275994"/>
              <a:gd name="csX21" fmla="*/ 3338256 w 6683617"/>
              <a:gd name="csY21" fmla="*/ 2897009 h 3275994"/>
              <a:gd name="csX22" fmla="*/ 2037524 w 6683617"/>
              <a:gd name="csY22" fmla="*/ 2407475 h 3275994"/>
              <a:gd name="csX23" fmla="*/ 2546905 w 6683617"/>
              <a:gd name="csY23" fmla="*/ 1529233 h 3275994"/>
              <a:gd name="csX24" fmla="*/ 3056285 w 6683617"/>
              <a:gd name="csY24" fmla="*/ 2407475 h 3275994"/>
              <a:gd name="csX25" fmla="*/ 1018762 w 6683617"/>
              <a:gd name="csY25" fmla="*/ 2397752 h 3275994"/>
              <a:gd name="csX26" fmla="*/ 2037523 w 6683617"/>
              <a:gd name="csY26" fmla="*/ 2397752 h 3275994"/>
              <a:gd name="csX27" fmla="*/ 1528142 w 6683617"/>
              <a:gd name="csY27" fmla="*/ 3275994 h 3275994"/>
              <a:gd name="csX28" fmla="*/ 225452 w 6683617"/>
              <a:gd name="csY28" fmla="*/ 1039699 h 3275994"/>
              <a:gd name="csX29" fmla="*/ 793310 w 6683617"/>
              <a:gd name="csY29" fmla="*/ 1039699 h 3275994"/>
              <a:gd name="csX30" fmla="*/ 509380 w 6683617"/>
              <a:gd name="csY30" fmla="*/ 1529232 h 3275994"/>
              <a:gd name="csX31" fmla="*/ 0 w 6683617"/>
              <a:gd name="csY31" fmla="*/ 2407474 h 3275994"/>
              <a:gd name="csX32" fmla="*/ 509381 w 6683617"/>
              <a:gd name="csY32" fmla="*/ 1529232 h 3275994"/>
              <a:gd name="csX33" fmla="*/ 1018761 w 6683617"/>
              <a:gd name="csY33" fmla="*/ 2407474 h 32759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6683617" h="3275994">
                <a:moveTo>
                  <a:pt x="6222627" y="1285114"/>
                </a:moveTo>
                <a:lnTo>
                  <a:pt x="6443908" y="903596"/>
                </a:lnTo>
                <a:lnTo>
                  <a:pt x="6665188" y="1285114"/>
                </a:lnTo>
                <a:close/>
                <a:moveTo>
                  <a:pt x="5919094" y="1533707"/>
                </a:moveTo>
                <a:lnTo>
                  <a:pt x="6683617" y="1533707"/>
                </a:lnTo>
                <a:lnTo>
                  <a:pt x="6301355" y="2192779"/>
                </a:lnTo>
                <a:close/>
                <a:moveTo>
                  <a:pt x="5010042" y="1738678"/>
                </a:moveTo>
                <a:lnTo>
                  <a:pt x="5774565" y="1738678"/>
                </a:lnTo>
                <a:lnTo>
                  <a:pt x="5392303" y="2397750"/>
                </a:lnTo>
                <a:close/>
                <a:moveTo>
                  <a:pt x="3630613" y="2407475"/>
                </a:moveTo>
                <a:lnTo>
                  <a:pt x="4139994" y="1529233"/>
                </a:lnTo>
                <a:lnTo>
                  <a:pt x="4141292" y="1531470"/>
                </a:lnTo>
                <a:lnTo>
                  <a:pt x="5029544" y="0"/>
                </a:lnTo>
                <a:lnTo>
                  <a:pt x="5919094" y="1533707"/>
                </a:lnTo>
                <a:lnTo>
                  <a:pt x="4142589" y="1533707"/>
                </a:lnTo>
                <a:lnTo>
                  <a:pt x="4646554" y="2402614"/>
                </a:lnTo>
                <a:lnTo>
                  <a:pt x="5403579" y="2402614"/>
                </a:lnTo>
                <a:lnTo>
                  <a:pt x="5021317" y="3061686"/>
                </a:lnTo>
                <a:lnTo>
                  <a:pt x="4641875" y="2407475"/>
                </a:lnTo>
                <a:close/>
                <a:moveTo>
                  <a:pt x="3054326" y="2407476"/>
                </a:moveTo>
                <a:lnTo>
                  <a:pt x="3622184" y="2407476"/>
                </a:lnTo>
                <a:lnTo>
                  <a:pt x="3338256" y="2897009"/>
                </a:lnTo>
                <a:close/>
                <a:moveTo>
                  <a:pt x="2037524" y="2407475"/>
                </a:moveTo>
                <a:lnTo>
                  <a:pt x="2546905" y="1529233"/>
                </a:lnTo>
                <a:lnTo>
                  <a:pt x="3056285" y="2407475"/>
                </a:lnTo>
                <a:close/>
                <a:moveTo>
                  <a:pt x="1018762" y="2397752"/>
                </a:moveTo>
                <a:lnTo>
                  <a:pt x="2037523" y="2397752"/>
                </a:lnTo>
                <a:lnTo>
                  <a:pt x="1528142" y="3275994"/>
                </a:lnTo>
                <a:close/>
                <a:moveTo>
                  <a:pt x="225452" y="1039699"/>
                </a:moveTo>
                <a:lnTo>
                  <a:pt x="793310" y="1039699"/>
                </a:lnTo>
                <a:lnTo>
                  <a:pt x="509380" y="1529232"/>
                </a:lnTo>
                <a:close/>
                <a:moveTo>
                  <a:pt x="0" y="2407474"/>
                </a:moveTo>
                <a:lnTo>
                  <a:pt x="509381" y="1529232"/>
                </a:lnTo>
                <a:lnTo>
                  <a:pt x="1018761" y="2407474"/>
                </a:lnTo>
                <a:close/>
              </a:path>
            </a:pathLst>
          </a:custGeom>
          <a:solidFill>
            <a:srgbClr val="B607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E6DF48D-9B36-C605-CD74-F9B1996213A4}"/>
              </a:ext>
            </a:extLst>
          </p:cNvPr>
          <p:cNvSpPr/>
          <p:nvPr/>
        </p:nvSpPr>
        <p:spPr>
          <a:xfrm>
            <a:off x="633884" y="1068396"/>
            <a:ext cx="11004838" cy="4760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304800" dir="5400000" sx="101000" sy="101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EF98DA6-9D53-DBE2-A6FB-0241DD257CCB}"/>
              </a:ext>
            </a:extLst>
          </p:cNvPr>
          <p:cNvCxnSpPr>
            <a:cxnSpLocks/>
          </p:cNvCxnSpPr>
          <p:nvPr/>
        </p:nvCxnSpPr>
        <p:spPr>
          <a:xfrm>
            <a:off x="6828182" y="2019854"/>
            <a:ext cx="0" cy="287694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31D68A73-D159-4D74-88EF-0ED0B8A3B2E6}"/>
              </a:ext>
            </a:extLst>
          </p:cNvPr>
          <p:cNvSpPr txBox="1"/>
          <p:nvPr/>
        </p:nvSpPr>
        <p:spPr>
          <a:xfrm>
            <a:off x="816789" y="1890301"/>
            <a:ext cx="5670307" cy="2645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6000" b="1" kern="100" dirty="0">
                <a:effectLst/>
                <a:cs typeface="+mn-ea"/>
                <a:sym typeface="+mn-lt"/>
              </a:rPr>
              <a:t>习近平法治思想与依宪治国</a:t>
            </a:r>
            <a:endParaRPr lang="zh-CN" altLang="en-US" sz="6000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25B3DD6-91D7-ABF7-E400-3F23465C6145}"/>
              </a:ext>
            </a:extLst>
          </p:cNvPr>
          <p:cNvSpPr/>
          <p:nvPr/>
        </p:nvSpPr>
        <p:spPr>
          <a:xfrm>
            <a:off x="5972067" y="4215582"/>
            <a:ext cx="128906" cy="128906"/>
          </a:xfrm>
          <a:prstGeom prst="ellipse">
            <a:avLst/>
          </a:prstGeom>
          <a:solidFill>
            <a:srgbClr val="C40A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64FF66D-FC89-A429-E27B-4409C8E9D756}"/>
              </a:ext>
            </a:extLst>
          </p:cNvPr>
          <p:cNvSpPr/>
          <p:nvPr/>
        </p:nvSpPr>
        <p:spPr>
          <a:xfrm>
            <a:off x="5533236" y="4215582"/>
            <a:ext cx="128906" cy="128906"/>
          </a:xfrm>
          <a:prstGeom prst="ellipse">
            <a:avLst/>
          </a:prstGeom>
          <a:solidFill>
            <a:srgbClr val="C40A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C564850-021A-2E5B-3609-EFBA682FDC61}"/>
              </a:ext>
            </a:extLst>
          </p:cNvPr>
          <p:cNvSpPr/>
          <p:nvPr/>
        </p:nvSpPr>
        <p:spPr>
          <a:xfrm>
            <a:off x="5094405" y="4215582"/>
            <a:ext cx="128906" cy="128906"/>
          </a:xfrm>
          <a:prstGeom prst="ellipse">
            <a:avLst/>
          </a:prstGeom>
          <a:solidFill>
            <a:srgbClr val="C40A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E0D3B62-3EF6-D62F-F31A-8019F69D86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259" t="15744" r="18259" b="-122"/>
          <a:stretch>
            <a:fillRect/>
          </a:stretch>
        </p:blipFill>
        <p:spPr>
          <a:xfrm>
            <a:off x="7036066" y="1949868"/>
            <a:ext cx="4351411" cy="2951223"/>
          </a:xfrm>
          <a:prstGeom prst="roundRect">
            <a:avLst>
              <a:gd name="adj" fmla="val 7660"/>
            </a:avLst>
          </a:prstGeom>
        </p:spPr>
      </p:pic>
      <p:sp>
        <p:nvSpPr>
          <p:cNvPr id="35" name="圆角矩形 34">
            <a:extLst>
              <a:ext uri="{FF2B5EF4-FFF2-40B4-BE49-F238E27FC236}">
                <a16:creationId xmlns:a16="http://schemas.microsoft.com/office/drawing/2014/main" id="{20B7E6B1-C006-C4AC-F973-B3144F983C1A}"/>
              </a:ext>
            </a:extLst>
          </p:cNvPr>
          <p:cNvSpPr/>
          <p:nvPr/>
        </p:nvSpPr>
        <p:spPr>
          <a:xfrm>
            <a:off x="7036068" y="2802835"/>
            <a:ext cx="4351409" cy="2093965"/>
          </a:xfrm>
          <a:prstGeom prst="roundRect">
            <a:avLst>
              <a:gd name="adj" fmla="val 10190"/>
            </a:avLst>
          </a:prstGeom>
          <a:gradFill flip="none" rotWithShape="1">
            <a:gsLst>
              <a:gs pos="100000">
                <a:srgbClr val="C40A07"/>
              </a:gs>
              <a:gs pos="0">
                <a:srgbClr val="216191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B8F65E8-F61F-920D-2E36-B8C327FA3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074" y="423801"/>
            <a:ext cx="1571096" cy="47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6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dc4a0d6-dcbd-4286-815a-4c03046ff11b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5871</TotalTime>
  <Words>8</Words>
  <Application>Microsoft Office PowerPoint</Application>
  <PresentationFormat>宽屏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DengXian</vt:lpstr>
      <vt:lpstr>Arial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dreamsummit</cp:lastModifiedBy>
  <cp:revision>705</cp:revision>
  <dcterms:created xsi:type="dcterms:W3CDTF">2018-06-17T04:53:58Z</dcterms:created>
  <dcterms:modified xsi:type="dcterms:W3CDTF">2025-12-15T03:23:21Z</dcterms:modified>
</cp:coreProperties>
</file>