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12948" r:id="rId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19" userDrawn="1">
          <p15:clr>
            <a:srgbClr val="A4A3A4"/>
          </p15:clr>
        </p15:guide>
        <p15:guide id="2" pos="28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ECCB04"/>
    <a:srgbClr val="FFFFCC"/>
    <a:srgbClr val="3BA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22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308" y="-264"/>
      </p:cViewPr>
      <p:guideLst>
        <p:guide orient="horz" pos="1619"/>
        <p:guide pos="28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4B545-EE19-43D6-823D-01A13088CDC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40002-87DF-4488-AC78-9E64F9FA76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09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E514B-64EF-46C0-9666-0BD6681FCB2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A81A-DEC0-4938-B783-AB74AE995D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E514B-64EF-46C0-9666-0BD6681FCB2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A81A-DEC0-4938-B783-AB74AE995D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E514B-64EF-46C0-9666-0BD6681FCB2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A81A-DEC0-4938-B783-AB74AE995D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E514B-64EF-46C0-9666-0BD6681FCB2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A81A-DEC0-4938-B783-AB74AE995D4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201340" y="-798910"/>
            <a:ext cx="6741320" cy="6741320"/>
            <a:chOff x="1508760" y="-944880"/>
            <a:chExt cx="8564880" cy="8564880"/>
          </a:xfrm>
        </p:grpSpPr>
        <p:sp>
          <p:nvSpPr>
            <p:cNvPr id="6" name="椭圆 5"/>
            <p:cNvSpPr/>
            <p:nvPr/>
          </p:nvSpPr>
          <p:spPr>
            <a:xfrm rot="5400000">
              <a:off x="3244770" y="791130"/>
              <a:ext cx="5092861" cy="5092861"/>
            </a:xfrm>
            <a:prstGeom prst="ellipse">
              <a:avLst/>
            </a:prstGeom>
            <a:gradFill>
              <a:gsLst>
                <a:gs pos="100000">
                  <a:srgbClr val="FF0000"/>
                </a:gs>
                <a:gs pos="0">
                  <a:srgbClr val="C00000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750">
                <a:solidFill>
                  <a:srgbClr val="FDFDFD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+mn-ea"/>
                <a:sym typeface="思源宋体 CN" panose="02020400000000000000" pitchFamily="18" charset="-122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2324100" y="-129540"/>
              <a:ext cx="6934200" cy="6934200"/>
            </a:xfrm>
            <a:prstGeom prst="ellipse">
              <a:avLst/>
            </a:prstGeom>
            <a:noFill/>
            <a:ln>
              <a:solidFill>
                <a:schemeClr val="accent1">
                  <a:alpha val="4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5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1508760" y="-944880"/>
              <a:ext cx="8564880" cy="8564880"/>
            </a:xfrm>
            <a:prstGeom prst="ellipse">
              <a:avLst/>
            </a:prstGeom>
            <a:noFill/>
            <a:ln>
              <a:solidFill>
                <a:schemeClr val="accent1">
                  <a:alpha val="4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5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  <p:sp>
        <p:nvSpPr>
          <p:cNvPr id="10" name="矩形: 圆角 9"/>
          <p:cNvSpPr/>
          <p:nvPr/>
        </p:nvSpPr>
        <p:spPr>
          <a:xfrm>
            <a:off x="694481" y="902970"/>
            <a:ext cx="7755038" cy="333756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419100" sx="105000" sy="105000" algn="ctr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3383" y="1597701"/>
            <a:ext cx="6957234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50000"/>
              </a:lnSpc>
            </a:pPr>
            <a:r>
              <a:rPr lang="zh-CN" altLang="en-US" sz="4000" spc="45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思源宋体 CN" panose="02020400000000000000" pitchFamily="18" charset="-122"/>
              </a:rPr>
              <a:t>数字中国建设有力支撑</a:t>
            </a:r>
          </a:p>
          <a:p>
            <a:pPr indent="0" algn="ctr" fontAlgn="auto">
              <a:lnSpc>
                <a:spcPct val="150000"/>
              </a:lnSpc>
            </a:pPr>
            <a:r>
              <a:rPr lang="zh-CN" altLang="en-US" sz="4000" spc="45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思源宋体 CN" panose="02020400000000000000" pitchFamily="18" charset="-122"/>
              </a:rPr>
              <a:t>我国经济社会高质量发展</a:t>
            </a:r>
          </a:p>
        </p:txBody>
      </p:sp>
      <p:sp>
        <p:nvSpPr>
          <p:cNvPr id="16" name="矩形 15"/>
          <p:cNvSpPr/>
          <p:nvPr/>
        </p:nvSpPr>
        <p:spPr>
          <a:xfrm>
            <a:off x="694482" y="902970"/>
            <a:ext cx="273755" cy="333756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/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50">
              <a:solidFill>
                <a:srgbClr val="FDFDFD"/>
              </a:solidFill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183564" y="902970"/>
            <a:ext cx="273755" cy="333756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/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50">
              <a:solidFill>
                <a:srgbClr val="FDFDFD"/>
              </a:solidFill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1458018" y="4255068"/>
            <a:ext cx="993164" cy="99316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6376908" y="-307911"/>
            <a:ext cx="993164" cy="99316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5823923" y="4193533"/>
            <a:ext cx="981818" cy="98181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pic>
        <p:nvPicPr>
          <p:cNvPr id="3" name="图片 2" descr="首页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3889375"/>
            <a:ext cx="1014095" cy="304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/>
    </p:bldLst>
  </p:timing>
</p:sld>
</file>

<file path=ppt/theme/theme1.xml><?xml version="1.0" encoding="utf-8"?>
<a:theme xmlns:a="http://schemas.openxmlformats.org/drawingml/2006/main" name="Office 主题​​">
  <a:themeElements>
    <a:clrScheme name="自定义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C00000"/>
      </a:accent1>
      <a:accent2>
        <a:srgbClr val="3734BE"/>
      </a:accent2>
      <a:accent3>
        <a:srgbClr val="034A90"/>
      </a:accent3>
      <a:accent4>
        <a:srgbClr val="008000"/>
      </a:accent4>
      <a:accent5>
        <a:srgbClr val="1C26E8"/>
      </a:accent5>
      <a:accent6>
        <a:srgbClr val="0944EB"/>
      </a:accent6>
      <a:hlink>
        <a:srgbClr val="0563C1"/>
      </a:hlink>
      <a:folHlink>
        <a:srgbClr val="954F72"/>
      </a:folHlink>
    </a:clrScheme>
    <a:fontScheme name="3b3m1eum">
      <a:majorFont>
        <a:latin typeface="思源黑体"/>
        <a:ea typeface="思源黑体"/>
        <a:cs typeface=""/>
      </a:majorFont>
      <a:minorFont>
        <a:latin typeface="思源黑体"/>
        <a:ea typeface="思源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全屏显示(16:9)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肖 燚</dc:creator>
  <cp:lastModifiedBy>DELL</cp:lastModifiedBy>
  <cp:revision>75</cp:revision>
  <dcterms:created xsi:type="dcterms:W3CDTF">2022-11-03T00:11:00Z</dcterms:created>
  <dcterms:modified xsi:type="dcterms:W3CDTF">2025-12-16T02:44:16Z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3E0123CF1EB54C9B9A6C3F64977669E5_12</vt:lpwstr>
  </property>
  <property fmtid="{D5CDD505-2E9C-101B-9397-08002B2CF9AE}" pid="3" name="KSOProductBuildVer">
    <vt:lpwstr>2052-12.1.0.23542</vt:lpwstr>
  </property>
</Properties>
</file>