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334500" cy="5248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596"/>
    <a:srgbClr val="FD6729"/>
    <a:srgbClr val="F07B2C"/>
    <a:srgbClr val="8F0B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6813" y="858920"/>
            <a:ext cx="7000875" cy="1827177"/>
          </a:xfrm>
        </p:spPr>
        <p:txBody>
          <a:bodyPr anchor="b"/>
          <a:lstStyle>
            <a:lvl1pPr algn="ctr"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6813" y="2756560"/>
            <a:ext cx="7000875" cy="1267118"/>
          </a:xfrm>
        </p:spPr>
        <p:txBody>
          <a:bodyPr/>
          <a:lstStyle>
            <a:lvl1pPr marL="0" indent="0" algn="ctr">
              <a:buNone/>
              <a:defRPr sz="1837"/>
            </a:lvl1pPr>
            <a:lvl2pPr marL="349895" indent="0" algn="ctr">
              <a:buNone/>
              <a:defRPr sz="1531"/>
            </a:lvl2pPr>
            <a:lvl3pPr marL="699790" indent="0" algn="ctr">
              <a:buNone/>
              <a:defRPr sz="1378"/>
            </a:lvl3pPr>
            <a:lvl4pPr marL="1049685" indent="0" algn="ctr">
              <a:buNone/>
              <a:defRPr sz="1224"/>
            </a:lvl4pPr>
            <a:lvl5pPr marL="1399581" indent="0" algn="ctr">
              <a:buNone/>
              <a:defRPr sz="1224"/>
            </a:lvl5pPr>
            <a:lvl6pPr marL="1749476" indent="0" algn="ctr">
              <a:buNone/>
              <a:defRPr sz="1224"/>
            </a:lvl6pPr>
            <a:lvl7pPr marL="2099371" indent="0" algn="ctr">
              <a:buNone/>
              <a:defRPr sz="1224"/>
            </a:lvl7pPr>
            <a:lvl8pPr marL="2449266" indent="0" algn="ctr">
              <a:buNone/>
              <a:defRPr sz="1224"/>
            </a:lvl8pPr>
            <a:lvl9pPr marL="2799161" indent="0" algn="ctr">
              <a:buNone/>
              <a:defRPr sz="1224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6996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878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0001" y="279422"/>
            <a:ext cx="2012752" cy="444767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747" y="279422"/>
            <a:ext cx="5921573" cy="444767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8151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5039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885" y="1308425"/>
            <a:ext cx="8051006" cy="2183136"/>
          </a:xfrm>
        </p:spPr>
        <p:txBody>
          <a:bodyPr anchor="b"/>
          <a:lstStyle>
            <a:lvl1pPr>
              <a:defRPr sz="459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6885" y="3512214"/>
            <a:ext cx="8051006" cy="1148060"/>
          </a:xfrm>
        </p:spPr>
        <p:txBody>
          <a:bodyPr/>
          <a:lstStyle>
            <a:lvl1pPr marL="0" indent="0">
              <a:buNone/>
              <a:defRPr sz="1837">
                <a:solidFill>
                  <a:schemeClr val="tx1">
                    <a:tint val="75000"/>
                  </a:schemeClr>
                </a:solidFill>
              </a:defRPr>
            </a:lvl1pPr>
            <a:lvl2pPr marL="349895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2pPr>
            <a:lvl3pPr marL="699790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3pPr>
            <a:lvl4pPr marL="1049685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4pPr>
            <a:lvl5pPr marL="139958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5pPr>
            <a:lvl6pPr marL="174947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6pPr>
            <a:lvl7pPr marL="209937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7pPr>
            <a:lvl8pPr marL="244926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8pPr>
            <a:lvl9pPr marL="2799161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332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747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590" y="1397110"/>
            <a:ext cx="3967163" cy="332998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586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279422"/>
            <a:ext cx="8051006" cy="101442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63" y="1286556"/>
            <a:ext cx="3948931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63" y="1917078"/>
            <a:ext cx="3948931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5591" y="1286556"/>
            <a:ext cx="3968378" cy="630522"/>
          </a:xfrm>
        </p:spPr>
        <p:txBody>
          <a:bodyPr anchor="b"/>
          <a:lstStyle>
            <a:lvl1pPr marL="0" indent="0">
              <a:buNone/>
              <a:defRPr sz="1837" b="1"/>
            </a:lvl1pPr>
            <a:lvl2pPr marL="349895" indent="0">
              <a:buNone/>
              <a:defRPr sz="1531" b="1"/>
            </a:lvl2pPr>
            <a:lvl3pPr marL="699790" indent="0">
              <a:buNone/>
              <a:defRPr sz="1378" b="1"/>
            </a:lvl3pPr>
            <a:lvl4pPr marL="1049685" indent="0">
              <a:buNone/>
              <a:defRPr sz="1224" b="1"/>
            </a:lvl4pPr>
            <a:lvl5pPr marL="1399581" indent="0">
              <a:buNone/>
              <a:defRPr sz="1224" b="1"/>
            </a:lvl5pPr>
            <a:lvl6pPr marL="1749476" indent="0">
              <a:buNone/>
              <a:defRPr sz="1224" b="1"/>
            </a:lvl6pPr>
            <a:lvl7pPr marL="2099371" indent="0">
              <a:buNone/>
              <a:defRPr sz="1224" b="1"/>
            </a:lvl7pPr>
            <a:lvl8pPr marL="2449266" indent="0">
              <a:buNone/>
              <a:defRPr sz="1224" b="1"/>
            </a:lvl8pPr>
            <a:lvl9pPr marL="2799161" indent="0">
              <a:buNone/>
              <a:defRPr sz="1224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5591" y="1917078"/>
            <a:ext cx="3968378" cy="281973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959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9193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49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378" y="755655"/>
            <a:ext cx="4725591" cy="3729677"/>
          </a:xfrm>
        </p:spPr>
        <p:txBody>
          <a:bodyPr/>
          <a:lstStyle>
            <a:lvl1pPr>
              <a:defRPr sz="2449"/>
            </a:lvl1pPr>
            <a:lvl2pPr>
              <a:defRPr sz="2143"/>
            </a:lvl2pPr>
            <a:lvl3pPr>
              <a:defRPr sz="1837"/>
            </a:lvl3pPr>
            <a:lvl4pPr>
              <a:defRPr sz="1531"/>
            </a:lvl4pPr>
            <a:lvl5pPr>
              <a:defRPr sz="1531"/>
            </a:lvl5pPr>
            <a:lvl6pPr>
              <a:defRPr sz="1531"/>
            </a:lvl6pPr>
            <a:lvl7pPr>
              <a:defRPr sz="1531"/>
            </a:lvl7pPr>
            <a:lvl8pPr>
              <a:defRPr sz="1531"/>
            </a:lvl8pPr>
            <a:lvl9pPr>
              <a:defRPr sz="1531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6995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63" y="349885"/>
            <a:ext cx="3010619" cy="1224598"/>
          </a:xfrm>
        </p:spPr>
        <p:txBody>
          <a:bodyPr anchor="b"/>
          <a:lstStyle>
            <a:lvl1pPr>
              <a:defRPr sz="2449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968378" y="755655"/>
            <a:ext cx="4725591" cy="3729677"/>
          </a:xfrm>
        </p:spPr>
        <p:txBody>
          <a:bodyPr anchor="t"/>
          <a:lstStyle>
            <a:lvl1pPr marL="0" indent="0">
              <a:buNone/>
              <a:defRPr sz="2449"/>
            </a:lvl1pPr>
            <a:lvl2pPr marL="349895" indent="0">
              <a:buNone/>
              <a:defRPr sz="2143"/>
            </a:lvl2pPr>
            <a:lvl3pPr marL="699790" indent="0">
              <a:buNone/>
              <a:defRPr sz="1837"/>
            </a:lvl3pPr>
            <a:lvl4pPr marL="1049685" indent="0">
              <a:buNone/>
              <a:defRPr sz="1531"/>
            </a:lvl4pPr>
            <a:lvl5pPr marL="1399581" indent="0">
              <a:buNone/>
              <a:defRPr sz="1531"/>
            </a:lvl5pPr>
            <a:lvl6pPr marL="1749476" indent="0">
              <a:buNone/>
              <a:defRPr sz="1531"/>
            </a:lvl6pPr>
            <a:lvl7pPr marL="2099371" indent="0">
              <a:buNone/>
              <a:defRPr sz="1531"/>
            </a:lvl7pPr>
            <a:lvl8pPr marL="2449266" indent="0">
              <a:buNone/>
              <a:defRPr sz="1531"/>
            </a:lvl8pPr>
            <a:lvl9pPr marL="2799161" indent="0">
              <a:buNone/>
              <a:defRPr sz="1531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63" y="1574482"/>
            <a:ext cx="3010619" cy="2916924"/>
          </a:xfrm>
        </p:spPr>
        <p:txBody>
          <a:bodyPr/>
          <a:lstStyle>
            <a:lvl1pPr marL="0" indent="0">
              <a:buNone/>
              <a:defRPr sz="1224"/>
            </a:lvl1pPr>
            <a:lvl2pPr marL="349895" indent="0">
              <a:buNone/>
              <a:defRPr sz="1071"/>
            </a:lvl2pPr>
            <a:lvl3pPr marL="699790" indent="0">
              <a:buNone/>
              <a:defRPr sz="918"/>
            </a:lvl3pPr>
            <a:lvl4pPr marL="1049685" indent="0">
              <a:buNone/>
              <a:defRPr sz="765"/>
            </a:lvl4pPr>
            <a:lvl5pPr marL="1399581" indent="0">
              <a:buNone/>
              <a:defRPr sz="765"/>
            </a:lvl5pPr>
            <a:lvl6pPr marL="1749476" indent="0">
              <a:buNone/>
              <a:defRPr sz="765"/>
            </a:lvl6pPr>
            <a:lvl7pPr marL="2099371" indent="0">
              <a:buNone/>
              <a:defRPr sz="765"/>
            </a:lvl7pPr>
            <a:lvl8pPr marL="2449266" indent="0">
              <a:buNone/>
              <a:defRPr sz="765"/>
            </a:lvl8pPr>
            <a:lvl9pPr marL="2799161" indent="0">
              <a:buNone/>
              <a:defRPr sz="76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8817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747" y="279422"/>
            <a:ext cx="8051006" cy="1014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747" y="1397110"/>
            <a:ext cx="8051006" cy="3329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747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2025/12/19 Friday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92053" y="4864374"/>
            <a:ext cx="3150394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92490" y="4864374"/>
            <a:ext cx="2100263" cy="2794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9683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99790" rtl="0" eaLnBrk="1" latinLnBrk="0" hangingPunct="1">
        <a:lnSpc>
          <a:spcPct val="90000"/>
        </a:lnSpc>
        <a:spcBef>
          <a:spcPct val="0"/>
        </a:spcBef>
        <a:buNone/>
        <a:defRPr sz="33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948" indent="-174948" algn="l" defTabSz="699790" rtl="0" eaLnBrk="1" latinLnBrk="0" hangingPunct="1">
        <a:lnSpc>
          <a:spcPct val="90000"/>
        </a:lnSpc>
        <a:spcBef>
          <a:spcPts val="765"/>
        </a:spcBef>
        <a:buFont typeface="Arial" panose="020B0604020202020204" pitchFamily="34" charset="0"/>
        <a:buChar char="•"/>
        <a:defRPr sz="2143" kern="1200">
          <a:solidFill>
            <a:schemeClr val="tx1"/>
          </a:solidFill>
          <a:latin typeface="+mn-lt"/>
          <a:ea typeface="+mn-ea"/>
          <a:cs typeface="+mn-cs"/>
        </a:defRPr>
      </a:lvl1pPr>
      <a:lvl2pPr marL="52484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837" kern="1200">
          <a:solidFill>
            <a:schemeClr val="tx1"/>
          </a:solidFill>
          <a:latin typeface="+mn-lt"/>
          <a:ea typeface="+mn-ea"/>
          <a:cs typeface="+mn-cs"/>
        </a:defRPr>
      </a:lvl2pPr>
      <a:lvl3pPr marL="87473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22463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4528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4423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431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4214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4109" indent="-174948" algn="l" defTabSz="699790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4989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699790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49685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39958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4947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09937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49266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799161" algn="l" defTabSz="699790" rtl="0" eaLnBrk="1" latinLnBrk="0" hangingPunct="1">
        <a:defRPr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3.xml"/><Relationship Id="rId7" Type="http://schemas.openxmlformats.org/officeDocument/2006/relationships/image" Target="../media/image1.jpe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FEC8F9B6-F5CC-A451-974D-73C4E345E43D}"/>
              </a:ext>
            </a:extLst>
          </p:cNvPr>
          <p:cNvGrpSpPr/>
          <p:nvPr/>
        </p:nvGrpSpPr>
        <p:grpSpPr>
          <a:xfrm>
            <a:off x="-1" y="-1"/>
            <a:ext cx="9405257" cy="5248275"/>
            <a:chOff x="0" y="0"/>
            <a:chExt cx="12192000" cy="6858000"/>
          </a:xfrm>
        </p:grpSpPr>
        <p:pic>
          <p:nvPicPr>
            <p:cNvPr id="5" name="图片 4">
              <a:extLst>
                <a:ext uri="{FF2B5EF4-FFF2-40B4-BE49-F238E27FC236}">
                  <a16:creationId xmlns:a16="http://schemas.microsoft.com/office/drawing/2014/main" id="{5A781EC8-EAE2-AEA9-6F93-C81CB14205B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52286"/>
              <a:ext cx="12192000" cy="5805714"/>
            </a:xfrm>
            <a:prstGeom prst="rect">
              <a:avLst/>
            </a:prstGeom>
          </p:spPr>
        </p:pic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AE706FE8-0B66-08DC-973D-A2164712791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7500"/>
            <a:stretch/>
          </p:blipFill>
          <p:spPr>
            <a:xfrm>
              <a:off x="0" y="0"/>
              <a:ext cx="12192000" cy="2358571"/>
            </a:xfrm>
            <a:prstGeom prst="rect">
              <a:avLst/>
            </a:prstGeom>
          </p:spPr>
        </p:pic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C8BD80B0-0C39-0520-0199-BF63D37E4D63}"/>
              </a:ext>
            </a:extLst>
          </p:cNvPr>
          <p:cNvGrpSpPr/>
          <p:nvPr/>
        </p:nvGrpSpPr>
        <p:grpSpPr>
          <a:xfrm>
            <a:off x="1301750" y="2866541"/>
            <a:ext cx="6731000" cy="266304"/>
            <a:chOff x="2821670" y="1044476"/>
            <a:chExt cx="6731000" cy="266304"/>
          </a:xfr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5400000" scaled="1"/>
          </a:gradFill>
        </p:grpSpPr>
        <p:grpSp>
          <p:nvGrpSpPr>
            <p:cNvPr id="8" name="组合 7">
              <a:extLst>
                <a:ext uri="{FF2B5EF4-FFF2-40B4-BE49-F238E27FC236}">
                  <a16:creationId xmlns:a16="http://schemas.microsoft.com/office/drawing/2014/main" id="{836287FA-6FDC-9A3F-B5E8-DF41DD65601D}"/>
                </a:ext>
              </a:extLst>
            </p:cNvPr>
            <p:cNvGrpSpPr/>
            <p:nvPr/>
          </p:nvGrpSpPr>
          <p:grpSpPr>
            <a:xfrm>
              <a:off x="5680892" y="1044476"/>
              <a:ext cx="1016070" cy="266304"/>
              <a:chOff x="5402520" y="5413580"/>
              <a:chExt cx="1379118" cy="411158"/>
            </a:xfrm>
            <a:grpFill/>
          </p:grpSpPr>
          <p:sp>
            <p:nvSpPr>
              <p:cNvPr id="11" name="PA-5-Point Star 13">
                <a:extLst>
                  <a:ext uri="{FF2B5EF4-FFF2-40B4-BE49-F238E27FC236}">
                    <a16:creationId xmlns:a16="http://schemas.microsoft.com/office/drawing/2014/main" id="{FD90A012-7486-4CCD-85FB-62264F044C48}"/>
                  </a:ext>
                </a:extLst>
              </p:cNvPr>
              <p:cNvSpPr/>
              <p:nvPr>
                <p:custDataLst>
                  <p:tags r:id="rId1"/>
                </p:custDataLst>
              </p:nvPr>
            </p:nvSpPr>
            <p:spPr>
              <a:xfrm>
                <a:off x="5886500" y="5413580"/>
                <a:ext cx="411158" cy="411158"/>
              </a:xfrm>
              <a:prstGeom prst="star5">
                <a:avLst/>
              </a:prstGeom>
              <a:grpFill/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思源宋体 CN" panose="02020400000000000000" pitchFamily="18" charset="-122"/>
                  <a:ea typeface="思源宋体 CN" panose="02020400000000000000" pitchFamily="18" charset="-122"/>
                  <a:cs typeface="+mn-ea"/>
                  <a:sym typeface="思源宋体 CN" panose="02020400000000000000" pitchFamily="18" charset="-122"/>
                </a:endParaRPr>
              </a:p>
            </p:txBody>
          </p:sp>
          <p:sp>
            <p:nvSpPr>
              <p:cNvPr id="12" name="PA-5-Point Star 14">
                <a:extLst>
                  <a:ext uri="{FF2B5EF4-FFF2-40B4-BE49-F238E27FC236}">
                    <a16:creationId xmlns:a16="http://schemas.microsoft.com/office/drawing/2014/main" id="{1A6E638A-2DC0-91D2-464A-83E2B2D1E5B5}"/>
                  </a:ext>
                </a:extLst>
              </p:cNvPr>
              <p:cNvSpPr/>
              <p:nvPr>
                <p:custDataLst>
                  <p:tags r:id="rId2"/>
                </p:custDataLst>
              </p:nvPr>
            </p:nvSpPr>
            <p:spPr>
              <a:xfrm>
                <a:off x="5586085" y="5494700"/>
                <a:ext cx="248918" cy="248918"/>
              </a:xfrm>
              <a:prstGeom prst="star5">
                <a:avLst/>
              </a:prstGeom>
              <a:grpFill/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思源宋体 CN" panose="02020400000000000000" pitchFamily="18" charset="-122"/>
                  <a:ea typeface="思源宋体 CN" panose="02020400000000000000" pitchFamily="18" charset="-122"/>
                  <a:cs typeface="+mn-ea"/>
                  <a:sym typeface="思源宋体 CN" panose="02020400000000000000" pitchFamily="18" charset="-122"/>
                </a:endParaRPr>
              </a:p>
            </p:txBody>
          </p:sp>
          <p:sp>
            <p:nvSpPr>
              <p:cNvPr id="13" name="PA-5-Point Star 15">
                <a:extLst>
                  <a:ext uri="{FF2B5EF4-FFF2-40B4-BE49-F238E27FC236}">
                    <a16:creationId xmlns:a16="http://schemas.microsoft.com/office/drawing/2014/main" id="{B96C4B3A-C193-EE5B-0652-BA7498DB5A30}"/>
                  </a:ext>
                </a:extLst>
              </p:cNvPr>
              <p:cNvSpPr/>
              <p:nvPr>
                <p:custDataLst>
                  <p:tags r:id="rId3"/>
                </p:custDataLst>
              </p:nvPr>
            </p:nvSpPr>
            <p:spPr>
              <a:xfrm>
                <a:off x="6349155" y="5494700"/>
                <a:ext cx="248918" cy="248918"/>
              </a:xfrm>
              <a:prstGeom prst="star5">
                <a:avLst/>
              </a:prstGeom>
              <a:grpFill/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思源宋体 CN" panose="02020400000000000000" pitchFamily="18" charset="-122"/>
                  <a:ea typeface="思源宋体 CN" panose="02020400000000000000" pitchFamily="18" charset="-122"/>
                  <a:cs typeface="+mn-ea"/>
                  <a:sym typeface="思源宋体 CN" panose="02020400000000000000" pitchFamily="18" charset="-122"/>
                </a:endParaRPr>
              </a:p>
            </p:txBody>
          </p:sp>
          <p:sp>
            <p:nvSpPr>
              <p:cNvPr id="14" name="PA-5-Point Star 16">
                <a:extLst>
                  <a:ext uri="{FF2B5EF4-FFF2-40B4-BE49-F238E27FC236}">
                    <a16:creationId xmlns:a16="http://schemas.microsoft.com/office/drawing/2014/main" id="{EDAFC4E7-2893-FCDB-8A1E-BFCAA514A3C9}"/>
                  </a:ext>
                </a:extLst>
              </p:cNvPr>
              <p:cNvSpPr/>
              <p:nvPr>
                <p:custDataLst>
                  <p:tags r:id="rId4"/>
                </p:custDataLst>
              </p:nvPr>
            </p:nvSpPr>
            <p:spPr>
              <a:xfrm>
                <a:off x="5402520" y="5553125"/>
                <a:ext cx="132068" cy="132068"/>
              </a:xfrm>
              <a:prstGeom prst="star5">
                <a:avLst/>
              </a:prstGeom>
              <a:grpFill/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思源宋体 CN" panose="02020400000000000000" pitchFamily="18" charset="-122"/>
                  <a:ea typeface="思源宋体 CN" panose="02020400000000000000" pitchFamily="18" charset="-122"/>
                  <a:cs typeface="+mn-ea"/>
                  <a:sym typeface="思源宋体 CN" panose="02020400000000000000" pitchFamily="18" charset="-122"/>
                </a:endParaRPr>
              </a:p>
            </p:txBody>
          </p:sp>
          <p:sp>
            <p:nvSpPr>
              <p:cNvPr id="15" name="PA-5-Point Star 17">
                <a:extLst>
                  <a:ext uri="{FF2B5EF4-FFF2-40B4-BE49-F238E27FC236}">
                    <a16:creationId xmlns:a16="http://schemas.microsoft.com/office/drawing/2014/main" id="{14A36FD2-901F-0A46-7DE7-5BBE6956F2B9}"/>
                  </a:ext>
                </a:extLst>
              </p:cNvPr>
              <p:cNvSpPr/>
              <p:nvPr>
                <p:custDataLst>
                  <p:tags r:id="rId5"/>
                </p:custDataLst>
              </p:nvPr>
            </p:nvSpPr>
            <p:spPr>
              <a:xfrm>
                <a:off x="6649570" y="5553125"/>
                <a:ext cx="132068" cy="132068"/>
              </a:xfrm>
              <a:prstGeom prst="star5">
                <a:avLst/>
              </a:prstGeom>
              <a:grpFill/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思源宋体 CN" panose="02020400000000000000" pitchFamily="18" charset="-122"/>
                  <a:ea typeface="思源宋体 CN" panose="02020400000000000000" pitchFamily="18" charset="-122"/>
                  <a:cs typeface="+mn-ea"/>
                  <a:sym typeface="思源宋体 CN" panose="02020400000000000000" pitchFamily="18" charset="-122"/>
                </a:endParaRPr>
              </a:p>
            </p:txBody>
          </p:sp>
        </p:grpSp>
        <p:cxnSp>
          <p:nvCxnSpPr>
            <p:cNvPr id="9" name="直接连接符 8">
              <a:extLst>
                <a:ext uri="{FF2B5EF4-FFF2-40B4-BE49-F238E27FC236}">
                  <a16:creationId xmlns:a16="http://schemas.microsoft.com/office/drawing/2014/main" id="{59A0439F-800C-61EE-42BB-4E6B0468C26E}"/>
                </a:ext>
              </a:extLst>
            </p:cNvPr>
            <p:cNvCxnSpPr>
              <a:cxnSpLocks/>
            </p:cNvCxnSpPr>
            <p:nvPr/>
          </p:nvCxnSpPr>
          <p:spPr>
            <a:xfrm>
              <a:off x="2821670" y="1186311"/>
              <a:ext cx="2608974" cy="10869"/>
            </a:xfrm>
            <a:prstGeom prst="line">
              <a:avLst/>
            </a:prstGeom>
            <a:grpFill/>
            <a:ln w="254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接连接符 9">
              <a:extLst>
                <a:ext uri="{FF2B5EF4-FFF2-40B4-BE49-F238E27FC236}">
                  <a16:creationId xmlns:a16="http://schemas.microsoft.com/office/drawing/2014/main" id="{1E69A3F6-4FF6-37C2-CB92-924D9B198F89}"/>
                </a:ext>
              </a:extLst>
            </p:cNvPr>
            <p:cNvCxnSpPr>
              <a:cxnSpLocks/>
            </p:cNvCxnSpPr>
            <p:nvPr/>
          </p:nvCxnSpPr>
          <p:spPr>
            <a:xfrm>
              <a:off x="6947210" y="1197180"/>
              <a:ext cx="2605460" cy="8430"/>
            </a:xfrm>
            <a:prstGeom prst="line">
              <a:avLst/>
            </a:prstGeom>
            <a:grpFill/>
            <a:ln w="25400"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文本框 15">
            <a:extLst>
              <a:ext uri="{FF2B5EF4-FFF2-40B4-BE49-F238E27FC236}">
                <a16:creationId xmlns:a16="http://schemas.microsoft.com/office/drawing/2014/main" id="{7D4D199C-B339-9A00-916D-09DF53694968}"/>
              </a:ext>
            </a:extLst>
          </p:cNvPr>
          <p:cNvSpPr txBox="1"/>
          <p:nvPr/>
        </p:nvSpPr>
        <p:spPr>
          <a:xfrm>
            <a:off x="1763486" y="1278036"/>
            <a:ext cx="5807528" cy="1430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3600" b="1" spc="190" dirty="0">
                <a:solidFill>
                  <a:srgbClr val="FFE59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以高质量党建引领保障</a:t>
            </a:r>
            <a:endParaRPr lang="en-US" altLang="zh-CN" sz="3600" b="1" spc="190" dirty="0">
              <a:solidFill>
                <a:srgbClr val="FFE596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3600" b="1" spc="190" dirty="0">
                <a:solidFill>
                  <a:srgbClr val="FFE59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国有企业高质量发展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96CA0710-9108-C455-4DC7-2BE82B4C7749}"/>
              </a:ext>
            </a:extLst>
          </p:cNvPr>
          <p:cNvSpPr txBox="1"/>
          <p:nvPr/>
        </p:nvSpPr>
        <p:spPr>
          <a:xfrm>
            <a:off x="1763486" y="3212517"/>
            <a:ext cx="5807528" cy="573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altLang="zh-CN" sz="2800" spc="190" dirty="0">
                <a:solidFill>
                  <a:srgbClr val="FFE59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【</a:t>
            </a:r>
            <a:r>
              <a:rPr lang="zh-CN" altLang="en-US" sz="2800" spc="190" dirty="0">
                <a:solidFill>
                  <a:srgbClr val="FFE59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党员课堂</a:t>
            </a:r>
            <a:r>
              <a:rPr lang="en-US" altLang="zh-CN" sz="2800" spc="190" dirty="0">
                <a:solidFill>
                  <a:srgbClr val="FFE59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】</a:t>
            </a:r>
            <a:endParaRPr lang="zh-CN" altLang="en-US" sz="2800" spc="190" dirty="0">
              <a:solidFill>
                <a:srgbClr val="FFE596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A38F9AF8-18EF-8B22-D89F-DCF4287F37C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0037" y="308934"/>
            <a:ext cx="880677" cy="26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9153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2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2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2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5.2.9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442</TotalTime>
  <Words>11</Words>
  <Application>Microsoft Office PowerPoint</Application>
  <PresentationFormat>自定义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黑体</vt:lpstr>
      <vt:lpstr>思源宋体 CN</vt:lpstr>
      <vt:lpstr>Arial</vt:lpstr>
      <vt:lpstr>Calibri</vt:lpstr>
      <vt:lpstr>Calibri Light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dreamsummit</cp:lastModifiedBy>
  <cp:revision>146</cp:revision>
  <dcterms:created xsi:type="dcterms:W3CDTF">2025-11-27T08:09:26Z</dcterms:created>
  <dcterms:modified xsi:type="dcterms:W3CDTF">2025-12-19T01:46:32Z</dcterms:modified>
</cp:coreProperties>
</file>