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6" userDrawn="1">
          <p15:clr>
            <a:srgbClr val="A4A3A4"/>
          </p15:clr>
        </p15:guide>
        <p15:guide id="2" pos="272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amsummit" initials="dream" lastIdx="1" clrIdx="0">
    <p:extLst>
      <p:ext uri="{19B8F6BF-5375-455C-9EA6-DF929625EA0E}">
        <p15:presenceInfo xmlns:p15="http://schemas.microsoft.com/office/powerpoint/2012/main" userId="dreamsummi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1724"/>
    <a:srgbClr val="BCD2E9"/>
    <a:srgbClr val="A7C6E2"/>
    <a:srgbClr val="FFFFFF"/>
    <a:srgbClr val="88B3E6"/>
    <a:srgbClr val="EDEDF5"/>
    <a:srgbClr val="C0CDE0"/>
    <a:srgbClr val="BBC6D8"/>
    <a:srgbClr val="BDC2C5"/>
    <a:srgbClr val="FBE7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30" autoAdjust="0"/>
    <p:restoredTop sz="96240"/>
  </p:normalViewPr>
  <p:slideViewPr>
    <p:cSldViewPr snapToGrid="0" snapToObjects="1">
      <p:cViewPr varScale="1">
        <p:scale>
          <a:sx n="79" d="100"/>
          <a:sy n="79" d="100"/>
        </p:scale>
        <p:origin x="324" y="84"/>
      </p:cViewPr>
      <p:guideLst>
        <p:guide orient="horz" pos="686"/>
        <p:guide pos="27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6" d="100"/>
        <a:sy n="196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25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3C7D-7ED1-A34F-BCFC-1C01389AE58C}" type="datetimeFigureOut">
              <a:rPr kumimoji="1" lang="zh-CN" altLang="en-US" smtClean="0"/>
              <a:t>2025/12/25 Thursday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D8CE-3D9F-CA47-A17E-9AD879C3B1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F2CF-5EF1-D24F-8F8B-C67282AA038A}" type="datetimeFigureOut">
              <a:rPr kumimoji="1" lang="zh-CN" altLang="en-US" smtClean="0"/>
              <a:t>2025/12/25 Thursday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0782-008B-5B48-B01C-A994AC4AA04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B50915A-8F7C-9465-62A2-5947F21EAAF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476" y="121134"/>
            <a:ext cx="1651684" cy="49550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圆角矩形 5"/>
          <p:cNvSpPr/>
          <p:nvPr/>
        </p:nvSpPr>
        <p:spPr>
          <a:xfrm rot="18900000">
            <a:off x="10976960" y="-1575177"/>
            <a:ext cx="1949221" cy="49132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DD2A40"/>
              </a:gs>
              <a:gs pos="91000">
                <a:srgbClr val="A01724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50" name="圆角矩形 5"/>
          <p:cNvSpPr/>
          <p:nvPr/>
        </p:nvSpPr>
        <p:spPr>
          <a:xfrm rot="18900000">
            <a:off x="745135" y="5490890"/>
            <a:ext cx="1516230" cy="297752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DD2A40"/>
              </a:gs>
              <a:gs pos="91000">
                <a:srgbClr val="A01724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51" name="圆角矩形 5"/>
          <p:cNvSpPr/>
          <p:nvPr/>
        </p:nvSpPr>
        <p:spPr>
          <a:xfrm rot="18900000">
            <a:off x="465874" y="3702707"/>
            <a:ext cx="989688" cy="287525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2E82A98-B9ED-143E-3A4D-F8A8338766EF}"/>
              </a:ext>
            </a:extLst>
          </p:cNvPr>
          <p:cNvSpPr txBox="1"/>
          <p:nvPr/>
        </p:nvSpPr>
        <p:spPr>
          <a:xfrm>
            <a:off x="1664468" y="2130183"/>
            <a:ext cx="8779397" cy="259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7970" algn="ctr">
              <a:lnSpc>
                <a:spcPct val="200000"/>
              </a:lnSpc>
            </a:pPr>
            <a:r>
              <a:rPr lang="zh-CN" altLang="zh-CN" sz="4400" b="1" kern="100" dirty="0">
                <a:effectLst/>
                <a:latin typeface="华康金刚黑C80 Std Semibold" panose="020B0600000000000000" pitchFamily="34" charset="-122"/>
                <a:ea typeface="华康金刚黑C80 Std Semibold" panose="020B0600000000000000" pitchFamily="34" charset="-122"/>
                <a:cs typeface="Times New Roman" panose="02020603050405020304" pitchFamily="18" charset="0"/>
              </a:rPr>
              <a:t>深刻把握《习近平谈治国理政》第五卷的丰富内容和新思想新观点新论断</a:t>
            </a:r>
            <a:endParaRPr lang="zh-CN" altLang="zh-CN" sz="4400" kern="100" dirty="0">
              <a:effectLst/>
              <a:latin typeface="华康金刚黑C80 Std Semibold" panose="020B0600000000000000" pitchFamily="34" charset="-122"/>
              <a:ea typeface="华康金刚黑C80 Std Semibold" panose="020B0600000000000000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48EA3397-3C21-D5C6-4545-E4CFDF4001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316" y="6259044"/>
            <a:ext cx="1651684" cy="4955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588ku">
      <a:majorFont>
        <a:latin typeface="Arial Black"/>
        <a:ea typeface="思源黑体 CN Bold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</TotalTime>
  <Words>16</Words>
  <Application>Microsoft Office PowerPoint</Application>
  <PresentationFormat>宽屏</PresentationFormat>
  <Paragraphs>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DengXian</vt:lpstr>
      <vt:lpstr>华康金刚黑C80 Std Semibold</vt:lpstr>
      <vt:lpstr>思源宋体 CN</vt:lpstr>
      <vt:lpstr>Arial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dreamsummit</cp:lastModifiedBy>
  <cp:revision>786</cp:revision>
  <dcterms:created xsi:type="dcterms:W3CDTF">2018-06-17T04:53:00Z</dcterms:created>
  <dcterms:modified xsi:type="dcterms:W3CDTF">2025-12-25T08:32:21Z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F328711149C34D568E27685E0B8E1D4D_13</vt:lpwstr>
  </property>
  <property fmtid="{D5CDD505-2E9C-101B-9397-08002B2CF9AE}" pid="3" name="KSOProductBuildVer">
    <vt:lpwstr>2052-12.1.0.19770</vt:lpwstr>
  </property>
</Properties>
</file>