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3A3"/>
    <a:srgbClr val="C84040"/>
    <a:srgbClr val="9D3F3E"/>
    <a:srgbClr val="801E12"/>
    <a:srgbClr val="F9C7C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6" autoAdjust="0"/>
    <p:restoredTop sz="94651" autoAdjust="0"/>
  </p:normalViewPr>
  <p:slideViewPr>
    <p:cSldViewPr snapToGrid="0">
      <p:cViewPr varScale="1">
        <p:scale>
          <a:sx n="110" d="100"/>
          <a:sy n="110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CDB1D-2F8B-44E2-B898-2E8C729BC2A4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C6F9-8659-4183-9ED8-A876065171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5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B9C16-1984-4641-BB76-752B4C10DA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64276B-3AAA-408B-A86A-CD9064970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1039"/>
          <a:stretch/>
        </p:blipFill>
        <p:spPr>
          <a:xfrm rot="16200000">
            <a:off x="2043113" y="-2043113"/>
            <a:ext cx="5248275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6F734-F704-461F-9C77-A81996BF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5D3CEA-0A84-419F-8266-337CD4FB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D49EA-6219-47F9-A0C9-BBC1BE00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55AE6E-C106-475A-83C5-F4948451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EFA5CD-00D8-4297-8A7B-337EFFEF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B66025-FAA8-4D3A-ADAE-F8684C783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5639C4-2A8C-4A97-8B3E-27BF2984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67A0B8-1CF5-4EDC-9AF9-E279744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E038C-29DD-4822-AFCB-6D5F1B12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45F742-2402-4A79-A215-538F0E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3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F7AC8-2398-4FD0-BEC6-9DD25151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9B2A1-3273-4B86-8080-2B566788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3BF62-3587-4A25-9214-E1D47ABD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B2B1F-B956-4D5E-A14D-6ADB4F3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F8BFE-7D10-421E-9338-28E8AD21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0B863-9F9D-48E1-AAF4-B93EC17C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17C3B4-12B1-44EC-9CC1-3B01BB6C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E34DB-09A4-4C1B-B321-E3B7C36D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22B841-7481-4406-A790-4DFFC6B8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BA611-EAB5-4E09-A015-132D0EBD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2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DB0CA-6217-4EB3-B277-67F1BEA7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7BEF18-1952-495D-BB01-FB7D1E361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6873B1-9713-4F64-AB59-714026F15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1B1DD5-54B6-470D-B9A3-542102BB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3378AF-D56D-46FA-A563-A8ECBCD2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B658C6-C0A4-45B1-B493-AA2A4D5A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8A303-C11F-4DC0-8770-B16DB91F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1B973E-02F7-4310-BB01-2B8A53DF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336796-1427-4F40-AACB-35D90AAB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4F840C-AC79-41A7-AFF8-EFB8F7C2E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317FF-996C-4436-BF48-32E2F3DEA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FDF6F7-73F7-49B2-ACEF-E0221BCE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0E0DB8-668C-4E11-899D-B9A4F2E4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EB3A08-2A2B-4A41-AFE4-290EE089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6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E59CC-3E28-468D-AF04-A5445DF4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DEC071-082F-491F-ABDC-64B7D7F8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2450C8-AE93-45A6-B0F4-FB249B4E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AC5660-E84C-447E-977A-321F0592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1FF02B-C94B-4E39-8A6D-253EC291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B92DBD-B69F-4F8A-9FC7-08A679AC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733D81-CB75-4A7C-B8E4-559241C0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9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3F881-E233-42C5-8654-D207C874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32D9E-E8A5-4025-8DD2-166AB948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D1C64B-CFD8-4C12-88B6-B360E284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B519DE-3FE4-40DB-AC61-B74E69D9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B9F7AF-D25B-483E-82DA-8AB1233D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F10624-4CD9-4D3D-A7A0-3CFDD28D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1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70246-7E0F-4AB1-8447-FA9C7A06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380691-F7C3-4353-9E76-4416698CF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4B1CAB-C932-4916-A94B-9212C382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3C8CC6-C841-4AF2-800E-0C3F9CC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BD1C6A-D6EC-4708-BD00-1424284B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E4662C-3E7F-4DB7-B818-73E71245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B5F640-D033-45A4-A9B7-6AD195EF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E3FC4A-6040-49CE-BFDE-BFDE9F7FA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743E88-412C-4B1F-88F6-5D28F8D4E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74A7-899B-40D2-A59C-E9AE34F77581}" type="datetimeFigureOut">
              <a:rPr lang="zh-CN" altLang="en-US" smtClean="0"/>
              <a:t>2025/12/24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16D25-5289-4B02-B709-C0ADE3D2A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A23E1-0D90-4BD6-9D23-82A0E5AA4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6158-4299-4941-B2B3-1B3A85D7E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4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820BDFA-7738-46A2-9F0A-A15525A02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t="5109" r="24760" b="90822"/>
          <a:stretch/>
        </p:blipFill>
        <p:spPr>
          <a:xfrm>
            <a:off x="3019306" y="268092"/>
            <a:ext cx="3155634" cy="363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2F15E5-7AED-9C65-C531-9A8E9312C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0" y="1127269"/>
            <a:ext cx="1321686" cy="6860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2004B-9E7B-B607-F8A2-DDBA5A733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r="63134" b="27622"/>
          <a:stretch>
            <a:fillRect/>
          </a:stretch>
        </p:blipFill>
        <p:spPr>
          <a:xfrm>
            <a:off x="219320" y="449851"/>
            <a:ext cx="3052386" cy="15558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753AA3-606D-17E6-55C1-1F49B43C70A4}"/>
              </a:ext>
            </a:extLst>
          </p:cNvPr>
          <p:cNvSpPr txBox="1"/>
          <p:nvPr/>
        </p:nvSpPr>
        <p:spPr>
          <a:xfrm>
            <a:off x="1110317" y="1855662"/>
            <a:ext cx="7113865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801E1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确保基本实现社会主义现代化取得决定性进展的行动纲领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57FD0F-8599-3D8A-17CE-11451DB3968E}"/>
              </a:ext>
            </a:extLst>
          </p:cNvPr>
          <p:cNvSpPr txBox="1"/>
          <p:nvPr/>
        </p:nvSpPr>
        <p:spPr>
          <a:xfrm>
            <a:off x="1220859" y="3691156"/>
            <a:ext cx="689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D3F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9D3F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学习贯彻党的二十届四中全会精神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79FBA7-FDDA-C441-29BE-E54540DFE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19" y="333484"/>
            <a:ext cx="1211726" cy="3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548</TotalTime>
  <Words>23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167</cp:revision>
  <dcterms:created xsi:type="dcterms:W3CDTF">2025-12-12T03:47:08Z</dcterms:created>
  <dcterms:modified xsi:type="dcterms:W3CDTF">2025-12-24T07:05:03Z</dcterms:modified>
</cp:coreProperties>
</file>