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310" r:id="rId2"/>
  </p:sldIdLst>
  <p:sldSz cx="12192000" cy="6858000"/>
  <p:notesSz cx="6858000" cy="9144000"/>
  <p:custDataLst>
    <p:tags r:id="rId4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9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F8D6"/>
    <a:srgbClr val="C71D17"/>
    <a:srgbClr val="E40302"/>
    <a:srgbClr val="FFB9B9"/>
    <a:srgbClr val="C3201A"/>
    <a:srgbClr val="F8F8F8"/>
    <a:srgbClr val="E60101"/>
    <a:srgbClr val="E32C2D"/>
    <a:srgbClr val="E32C2F"/>
    <a:srgbClr val="A514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 showGuides="1">
      <p:cViewPr>
        <p:scale>
          <a:sx n="75" d="100"/>
          <a:sy n="75" d="100"/>
        </p:scale>
        <p:origin x="-1134" y="-186"/>
      </p:cViewPr>
      <p:guideLst>
        <p:guide orient="horz" pos="2197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5F3040-30DB-48D5-8BAB-4CF246948A27}" type="datetimeFigureOut">
              <a:rPr lang="zh-CN" altLang="en-US" smtClean="0"/>
              <a:t>2025/12/23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D760F8-3095-466F-96F8-961B37A6447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918807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49242-AC47-4C3D-849B-70FF88294E1C}" type="datetimeFigureOut">
              <a:rPr lang="zh-CN" altLang="en-US" smtClean="0"/>
              <a:t>2025/12/23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D07D7-CEAD-466E-89A3-15D70248C2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49242-AC47-4C3D-849B-70FF88294E1C}" type="datetimeFigureOut">
              <a:rPr lang="zh-CN" altLang="en-US" smtClean="0"/>
              <a:t>2025/12/23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D07D7-CEAD-466E-89A3-15D70248C2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49242-AC47-4C3D-849B-70FF88294E1C}" type="datetimeFigureOut">
              <a:rPr lang="zh-CN" altLang="en-US" smtClean="0"/>
              <a:t>2025/12/23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D07D7-CEAD-466E-89A3-15D70248C2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49242-AC47-4C3D-849B-70FF88294E1C}" type="datetimeFigureOut">
              <a:rPr lang="zh-CN" altLang="en-US" smtClean="0"/>
              <a:t>2025/12/23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D07D7-CEAD-466E-89A3-15D70248C2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49242-AC47-4C3D-849B-70FF88294E1C}" type="datetimeFigureOut">
              <a:rPr lang="zh-CN" altLang="en-US" smtClean="0"/>
              <a:t>2025/12/23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D07D7-CEAD-466E-89A3-15D70248C2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49242-AC47-4C3D-849B-70FF88294E1C}" type="datetimeFigureOut">
              <a:rPr lang="zh-CN" altLang="en-US" smtClean="0"/>
              <a:t>2025/12/23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D07D7-CEAD-466E-89A3-15D70248C2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49242-AC47-4C3D-849B-70FF88294E1C}" type="datetimeFigureOut">
              <a:rPr lang="zh-CN" altLang="en-US" smtClean="0"/>
              <a:t>2025/12/23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D07D7-CEAD-466E-89A3-15D70248C2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49242-AC47-4C3D-849B-70FF88294E1C}" type="datetimeFigureOut">
              <a:rPr lang="zh-CN" altLang="en-US" smtClean="0"/>
              <a:t>2025/12/23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D07D7-CEAD-466E-89A3-15D70248C2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49242-AC47-4C3D-849B-70FF88294E1C}" type="datetimeFigureOut">
              <a:rPr lang="zh-CN" altLang="en-US" smtClean="0"/>
              <a:t>2025/12/23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D07D7-CEAD-466E-89A3-15D70248C2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49242-AC47-4C3D-849B-70FF88294E1C}" type="datetimeFigureOut">
              <a:rPr lang="zh-CN" altLang="en-US" smtClean="0"/>
              <a:t>2025/12/23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D07D7-CEAD-466E-89A3-15D70248C2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749242-AC47-4C3D-849B-70FF88294E1C}" type="datetimeFigureOut">
              <a:rPr lang="zh-CN" altLang="en-US" smtClean="0"/>
              <a:t>2025/12/23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DD07D7-CEAD-466E-89A3-15D70248C2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矩形 45"/>
          <p:cNvSpPr/>
          <p:nvPr/>
        </p:nvSpPr>
        <p:spPr>
          <a:xfrm>
            <a:off x="0" y="1570990"/>
            <a:ext cx="12192000" cy="3780790"/>
          </a:xfrm>
          <a:prstGeom prst="rect">
            <a:avLst/>
          </a:prstGeom>
          <a:gradFill flip="none" rotWithShape="1">
            <a:gsLst>
              <a:gs pos="16000">
                <a:schemeClr val="accent1"/>
              </a:gs>
              <a:gs pos="89000">
                <a:schemeClr val="accent1">
                  <a:lumMod val="40000"/>
                  <a:lumOff val="6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思源宋体 CN" panose="02020400000000000000" pitchFamily="18" charset="-122"/>
              <a:ea typeface="思源宋体 CN" panose="02020400000000000000" pitchFamily="18" charset="-122"/>
              <a:sym typeface="思源宋体 CN" panose="02020400000000000000" pitchFamily="18" charset="-122"/>
            </a:endParaRPr>
          </a:p>
        </p:txBody>
      </p:sp>
      <p:sp>
        <p:nvSpPr>
          <p:cNvPr id="53" name="矩形 52"/>
          <p:cNvSpPr/>
          <p:nvPr/>
        </p:nvSpPr>
        <p:spPr>
          <a:xfrm>
            <a:off x="0" y="5352619"/>
            <a:ext cx="12192000" cy="1143431"/>
          </a:xfrm>
          <a:prstGeom prst="rect">
            <a:avLst/>
          </a:prstGeom>
          <a:solidFill>
            <a:srgbClr val="F8F8F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思源宋体 CN" panose="02020400000000000000" pitchFamily="18" charset="-122"/>
              <a:ea typeface="思源宋体 CN" panose="02020400000000000000" pitchFamily="18" charset="-122"/>
              <a:sym typeface="思源宋体 CN" panose="02020400000000000000" pitchFamily="18" charset="-122"/>
            </a:endParaRPr>
          </a:p>
        </p:txBody>
      </p:sp>
      <p:sp>
        <p:nvSpPr>
          <p:cNvPr id="34" name="文本框 33"/>
          <p:cNvSpPr txBox="1"/>
          <p:nvPr/>
        </p:nvSpPr>
        <p:spPr>
          <a:xfrm>
            <a:off x="688340" y="2308225"/>
            <a:ext cx="10815320" cy="1938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0" algn="ctr" fontAlgn="auto">
              <a:lnSpc>
                <a:spcPct val="150000"/>
              </a:lnSpc>
            </a:pPr>
            <a:r>
              <a:rPr kumimoji="1" lang="zh-CN" altLang="en-US" sz="4000" b="1" dirty="0">
                <a:solidFill>
                  <a:srgbClr val="FFFF00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  <a:sym typeface="思源宋体 CN" panose="02020400000000000000" pitchFamily="18" charset="-122"/>
              </a:rPr>
              <a:t>思想引领力：</a:t>
            </a:r>
          </a:p>
          <a:p>
            <a:pPr indent="0" algn="ctr" fontAlgn="auto">
              <a:lnSpc>
                <a:spcPct val="150000"/>
              </a:lnSpc>
            </a:pPr>
            <a:r>
              <a:rPr kumimoji="1" lang="zh-CN" altLang="en-US" sz="4000" b="1" dirty="0">
                <a:solidFill>
                  <a:srgbClr val="FFFF00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  <a:sym typeface="思源宋体 CN" panose="02020400000000000000" pitchFamily="18" charset="-122"/>
              </a:rPr>
              <a:t>新时代中国特色社会主义文化繁荣的核心密码</a:t>
            </a:r>
          </a:p>
        </p:txBody>
      </p:sp>
      <p:grpSp>
        <p:nvGrpSpPr>
          <p:cNvPr id="9" name="组合 8"/>
          <p:cNvGrpSpPr/>
          <p:nvPr/>
        </p:nvGrpSpPr>
        <p:grpSpPr>
          <a:xfrm>
            <a:off x="5401310" y="6351905"/>
            <a:ext cx="1389380" cy="458470"/>
            <a:chOff x="8523" y="10003"/>
            <a:chExt cx="2188" cy="722"/>
          </a:xfrm>
        </p:grpSpPr>
        <p:sp>
          <p:nvSpPr>
            <p:cNvPr id="7" name="圆角矩形 6"/>
            <p:cNvSpPr/>
            <p:nvPr/>
          </p:nvSpPr>
          <p:spPr>
            <a:xfrm>
              <a:off x="8523" y="10003"/>
              <a:ext cx="2189" cy="722"/>
            </a:xfrm>
            <a:prstGeom prst="roundRect">
              <a:avLst/>
            </a:prstGeom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pic>
          <p:nvPicPr>
            <p:cNvPr id="4" name="图片 3" descr="金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799" y="10119"/>
              <a:ext cx="1638" cy="491"/>
            </a:xfrm>
            <a:prstGeom prst="rect">
              <a:avLst/>
            </a:prstGeom>
          </p:spPr>
        </p:pic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75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75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bldLvl="0" animBg="1"/>
      <p:bldP spid="53" grpId="0" bldLvl="0" animBg="1"/>
      <p:bldP spid="3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LIDE.GUIDESSETTING" val="{&quot;Id&quot;:&quot;ace9b48a-868a-48a1-bad0-95dd65e148d9&quot;,&quot;Name&quot;:null,&quot;Kind&quot;:&quot;Custom&quot;,&quot;OldGuidesSetting&quot;:{&quot;HeaderHeight&quot;:0.0,&quot;FooterHeight&quot;:0.0,&quot;SideMargin&quot;:0.0,&quot;TopMargin&quot;:0.0,&quot;BottomMargin&quot;:0.0,&quot;IntervalMargin&quot;:0.0}}"/>
</p:tagLst>
</file>

<file path=ppt/theme/theme1.xml><?xml version="1.0" encoding="utf-8"?>
<a:theme xmlns:a="http://schemas.openxmlformats.org/drawingml/2006/main" name="Office 主题​​">
  <a:themeElements>
    <a:clrScheme name="自定义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C00000"/>
      </a:accent1>
      <a:accent2>
        <a:srgbClr val="FF0000"/>
      </a:accent2>
      <a:accent3>
        <a:srgbClr val="85C0FB"/>
      </a:accent3>
      <a:accent4>
        <a:srgbClr val="60483E"/>
      </a:accent4>
      <a:accent5>
        <a:srgbClr val="C00000"/>
      </a:accent5>
      <a:accent6>
        <a:srgbClr val="757070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13</Words>
  <Application>Microsoft Office PowerPoint</Application>
  <PresentationFormat>自定义</PresentationFormat>
  <Paragraphs>2</Paragraphs>
  <Slides>1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2" baseType="lpstr">
      <vt:lpstr>Office 主题​​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李天翼</dc:creator>
  <cp:lastModifiedBy>DELL</cp:lastModifiedBy>
  <cp:revision>63</cp:revision>
  <dcterms:created xsi:type="dcterms:W3CDTF">2024-11-21T11:29:00Z</dcterms:created>
  <dcterms:modified xsi:type="dcterms:W3CDTF">2025-12-23T08:25:29Z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391E17209CD74D29A27B186B73B19DCE_12</vt:lpwstr>
  </property>
  <property fmtid="{D5CDD505-2E9C-101B-9397-08002B2CF9AE}" pid="3" name="KSOProductBuildVer">
    <vt:lpwstr>2052-12.1.0.24034</vt:lpwstr>
  </property>
</Properties>
</file>