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仓耳渔阳体 W05" panose="02020400000000000000" pitchFamily="18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千图笔锋手写体" panose="00000500000000000000" pitchFamily="2" charset="-122"/>
      <p:regular r:id="rId10"/>
    </p:embeddedFont>
    <p:embeddedFont>
      <p:font typeface="黑体" panose="02010609060101010101" pitchFamily="49" charset="-122"/>
      <p:regular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5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0000"/>
    <a:srgbClr val="C5374A"/>
    <a:srgbClr val="D04459"/>
    <a:srgbClr val="EDEDED"/>
    <a:srgbClr val="FFCE21"/>
    <a:srgbClr val="B63344"/>
    <a:srgbClr val="BB2F44"/>
    <a:srgbClr val="F4F4F4"/>
    <a:srgbClr val="DC5E91"/>
    <a:srgbClr val="C9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595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14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55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千库网_国家安全教育日盾牌红色简约背景_背景编号6125518"/>
          <p:cNvPicPr>
            <a:picLocks noChangeAspect="1"/>
          </p:cNvPicPr>
          <p:nvPr userDrawn="1"/>
        </p:nvPicPr>
        <p:blipFill>
          <a:blip r:embed="rId2" cstate="print">
            <a:alphaModFix amt="85000"/>
          </a:blip>
          <a:srcRect/>
          <a:stretch>
            <a:fillRect/>
          </a:stretch>
        </p:blipFill>
        <p:spPr>
          <a:xfrm>
            <a:off x="0" y="635"/>
            <a:ext cx="9334500" cy="52476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的墙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的墙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的墙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红色的墙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砖地,抽象,背景,透视图,格子,视点,建筑的故事,图形打印,视力,三维图形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0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gradFill>
            <a:gsLst>
              <a:gs pos="0">
                <a:srgbClr val="D64279"/>
              </a:gs>
              <a:gs pos="100000">
                <a:srgbClr val="FDE689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8125" y="1263968"/>
            <a:ext cx="7001510" cy="2720340"/>
            <a:chOff x="1960" y="1065"/>
            <a:chExt cx="11026" cy="4284"/>
          </a:xfrm>
        </p:grpSpPr>
        <p:grpSp>
          <p:nvGrpSpPr>
            <p:cNvPr id="6" name="组合 5"/>
            <p:cNvGrpSpPr/>
            <p:nvPr/>
          </p:nvGrpSpPr>
          <p:grpSpPr>
            <a:xfrm>
              <a:off x="2516" y="1065"/>
              <a:ext cx="9915" cy="2086"/>
              <a:chOff x="1827" y="1065"/>
              <a:chExt cx="9915" cy="208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1827" y="1495"/>
                <a:ext cx="1236" cy="1656"/>
              </a:xfrm>
              <a:prstGeom prst="rect">
                <a:avLst/>
              </a:prstGeom>
              <a:noFill/>
              <a:effectLst/>
            </p:spPr>
            <p:txBody>
              <a:bodyPr wrap="square" tIns="0" bIns="90170" anchor="ctr" anchorCtr="0">
                <a:spAutoFit/>
              </a:bodyPr>
              <a:lstStyle/>
              <a:p>
                <a:pPr marL="0" indent="0" algn="r" eaLnBrk="1" fontAlgn="auto" latinLnBrk="0" hangingPunct="1">
                  <a:lnSpc>
                    <a:spcPct val="125000"/>
                  </a:lnSpc>
                  <a:defRPr/>
                </a:pPr>
                <a:r>
                  <a:rPr lang="zh-CN" altLang="en-US" sz="5000" noProof="1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glow rad="228600">
                        <a:schemeClr val="bg1">
                          <a:alpha val="5000"/>
                        </a:schemeClr>
                      </a:glow>
                    </a:effectLst>
                    <a:latin typeface="思源黑体 Heavy" panose="020B0A00000000000000" charset="-122"/>
                    <a:ea typeface="思源黑体 Heavy" panose="020B0A00000000000000" charset="-122"/>
                    <a:cs typeface="千图笔锋手写体" panose="00000500000000000000" pitchFamily="2" charset="-122"/>
                    <a:sym typeface="+mn-ea"/>
                  </a:rPr>
                  <a:t>以</a:t>
                </a:r>
              </a:p>
            </p:txBody>
          </p:sp>
          <p:sp>
            <p:nvSpPr>
              <p:cNvPr id="4" name="矩形 3" descr="7b0a2020202022776f7264617274223a2022220a7d0a"/>
              <p:cNvSpPr/>
              <p:nvPr/>
            </p:nvSpPr>
            <p:spPr>
              <a:xfrm>
                <a:off x="2958" y="1065"/>
                <a:ext cx="8784" cy="2086"/>
              </a:xfrm>
              <a:prstGeom prst="rect">
                <a:avLst/>
              </a:prstGeom>
              <a:noFill/>
            </p:spPr>
            <p:txBody>
              <a:bodyPr wrap="none" lIns="90170" tIns="46990" rIns="90170" bIns="46990" rtlCol="0" anchor="ctr" anchorCtr="1">
                <a:spAutoFit/>
              </a:bodyPr>
              <a:lstStyle/>
              <a:p>
                <a:pPr algn="ctr"/>
                <a:r>
                  <a:rPr lang="zh-CN" altLang="en-US" sz="8000" spc="50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63500" dist="127000" dir="2700000" algn="l" rotWithShape="0">
                        <a:schemeClr val="accent4">
                          <a:alpha val="95000"/>
                        </a:schemeClr>
                      </a:outerShdw>
                    </a:effectLst>
                    <a:latin typeface="仓耳渔阳体 W05" panose="02020400000000000000" charset="-122"/>
                    <a:ea typeface="仓耳渔阳体 W05" panose="02020400000000000000" charset="-122"/>
                  </a:rPr>
                  <a:t>新安全格局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960" y="3263"/>
              <a:ext cx="11026" cy="2086"/>
              <a:chOff x="2093" y="3578"/>
              <a:chExt cx="11026" cy="2086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093" y="4008"/>
                <a:ext cx="2347" cy="1656"/>
              </a:xfrm>
              <a:prstGeom prst="rect">
                <a:avLst/>
              </a:prstGeom>
              <a:noFill/>
              <a:effectLst/>
            </p:spPr>
            <p:txBody>
              <a:bodyPr wrap="square" tIns="0" bIns="90170" anchor="ctr" anchorCtr="0">
                <a:spAutoFit/>
              </a:bodyPr>
              <a:lstStyle/>
              <a:p>
                <a:pPr marL="0" indent="0" algn="r" eaLnBrk="1" fontAlgn="auto" latinLnBrk="0" hangingPunct="1">
                  <a:lnSpc>
                    <a:spcPct val="125000"/>
                  </a:lnSpc>
                  <a:defRPr/>
                </a:pPr>
                <a:r>
                  <a:rPr lang="zh-CN" altLang="en-US" sz="5000" noProof="1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glow rad="228600">
                        <a:schemeClr val="bg1">
                          <a:alpha val="5000"/>
                        </a:schemeClr>
                      </a:glow>
                    </a:effectLst>
                    <a:latin typeface="思源黑体 Heavy" panose="020B0A00000000000000" charset="-122"/>
                    <a:ea typeface="思源黑体 Heavy" panose="020B0A00000000000000" charset="-122"/>
                    <a:cs typeface="千图笔锋手写体" panose="00000500000000000000" pitchFamily="2" charset="-122"/>
                    <a:sym typeface="+mn-ea"/>
                  </a:rPr>
                  <a:t>保障</a:t>
                </a:r>
              </a:p>
            </p:txBody>
          </p:sp>
          <p:sp>
            <p:nvSpPr>
              <p:cNvPr id="7" name="矩形 6" descr="7b0a2020202022776f7264617274223a2022220a7d0a"/>
              <p:cNvSpPr/>
              <p:nvPr/>
            </p:nvSpPr>
            <p:spPr>
              <a:xfrm>
                <a:off x="4335" y="3578"/>
                <a:ext cx="8784" cy="2086"/>
              </a:xfrm>
              <a:prstGeom prst="rect">
                <a:avLst/>
              </a:prstGeom>
              <a:noFill/>
            </p:spPr>
            <p:txBody>
              <a:bodyPr wrap="none" lIns="90170" tIns="46990" rIns="90170" bIns="46990" rtlCol="0" anchor="ctr" anchorCtr="1">
                <a:spAutoFit/>
              </a:bodyPr>
              <a:lstStyle/>
              <a:p>
                <a:pPr algn="ctr"/>
                <a:r>
                  <a:rPr lang="zh-CN" altLang="en-US" sz="8000" spc="500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63500" dist="127000" dir="2700000" algn="l" rotWithShape="0">
                        <a:schemeClr val="accent4">
                          <a:alpha val="95000"/>
                        </a:schemeClr>
                      </a:outerShdw>
                    </a:effectLst>
                    <a:latin typeface="仓耳渔阳体 W05" panose="02020400000000000000" charset="-122"/>
                    <a:ea typeface="仓耳渔阳体 W05" panose="02020400000000000000" charset="-122"/>
                  </a:rPr>
                  <a:t>新发展格局</a:t>
                </a: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8</Words>
  <Application>Microsoft Office PowerPoint</Application>
  <PresentationFormat>自定义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思源黑体 Heavy</vt:lpstr>
      <vt:lpstr>思源宋体 CN</vt:lpstr>
      <vt:lpstr>仓耳渔阳体 W05</vt:lpstr>
      <vt:lpstr>Calibri</vt:lpstr>
      <vt:lpstr>千图笔锋手写体</vt:lpstr>
      <vt:lpstr>宋体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2841</cp:revision>
  <dcterms:created xsi:type="dcterms:W3CDTF">2019-01-24T00:58:00Z</dcterms:created>
  <dcterms:modified xsi:type="dcterms:W3CDTF">2026-01-30T02:50:51Z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882F85BE505B42E1BE46E7255721618D_13</vt:lpwstr>
  </property>
</Properties>
</file>