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5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69" r:id="rId2"/>
  </p:sldIdLst>
  <p:sldSz cx="12192000" cy="6858000"/>
  <p:notesSz cx="6858000" cy="9144000"/>
  <p:custDataLst>
    <p:tags r:id="rId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微软用户" initials="微软用户" lastIdx="0" clrIdx="0"/>
  <p:cmAuthor id="1" name="孔 融" initials="孔" lastIdx="1" clrIdx="0"/>
  <p:cmAuthor id="2" name="作者" initials="A" lastIdx="0" clrIdx="1"/>
  <p:cmAuthor id="3" name="Administrator" initials="A" lastIdx="1" clrIdx="2"/>
  <p:cmAuthor id="4" name="王习习" initials="王" lastIdx="2" clrIdx="0"/>
  <p:cmAuthor id="6" name="40733" initials="4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E8C"/>
    <a:srgbClr val="7CB9EC"/>
    <a:srgbClr val="5196DB"/>
    <a:srgbClr val="1C7AC7"/>
    <a:srgbClr val="0174C4"/>
    <a:srgbClr val="FFFFFF"/>
    <a:srgbClr val="147AC3"/>
    <a:srgbClr val="197CC5"/>
    <a:srgbClr val="0174C5"/>
    <a:srgbClr val="EBC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26" y="78"/>
      </p:cViewPr>
      <p:guideLst>
        <p:guide orient="horz" pos="2160"/>
        <p:guide pos="3840"/>
        <p:guide orient="horz" pos="211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1896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5C376-563F-433F-9A08-04E614381554}" type="datetimeFigureOut">
              <a:rPr lang="zh-CN" altLang="en-US" smtClean="0"/>
              <a:t>2025/12/30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489A9-0015-4C69-B82F-9EDA37564F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2025/12/30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92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C218E1C1-F940-6B0D-3B6B-F7660AA5DD5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173C885-DAB1-0765-CA58-DE108ABC8A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5" b="4577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12BC623-C753-DE3D-F6E4-6503F4ECD36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31000">
                  <a:srgbClr val="FFFFFF">
                    <a:alpha val="70000"/>
                  </a:srgbClr>
                </a:gs>
                <a:gs pos="0">
                  <a:schemeClr val="bg1"/>
                </a:gs>
                <a:gs pos="61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110296D7-2A7E-B82F-C122-EC4FD52A5C8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F2A0D97-085E-FC4C-A3EC-F9F83DC88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5" b="4577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4B0033A-6FC8-64B1-ED6D-E93428070A6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31000">
                  <a:srgbClr val="FFFFFF">
                    <a:alpha val="70000"/>
                  </a:srgbClr>
                </a:gs>
                <a:gs pos="0">
                  <a:schemeClr val="bg1"/>
                </a:gs>
                <a:gs pos="61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8" name="任意多边形 4"/>
          <p:cNvSpPr/>
          <p:nvPr/>
        </p:nvSpPr>
        <p:spPr>
          <a:xfrm>
            <a:off x="-652580" y="1504832"/>
            <a:ext cx="13497160" cy="501979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0800">
                <a:moveTo>
                  <a:pt x="19200" y="450"/>
                </a:moveTo>
                <a:lnTo>
                  <a:pt x="19200" y="10800"/>
                </a:lnTo>
                <a:lnTo>
                  <a:pt x="0" y="10800"/>
                </a:lnTo>
                <a:lnTo>
                  <a:pt x="0" y="587"/>
                </a:lnTo>
                <a:lnTo>
                  <a:pt x="1" y="635"/>
                </a:lnTo>
                <a:cubicBezTo>
                  <a:pt x="100" y="5852"/>
                  <a:pt x="4359" y="10050"/>
                  <a:pt x="9600" y="10050"/>
                </a:cubicBezTo>
                <a:cubicBezTo>
                  <a:pt x="14902" y="10050"/>
                  <a:pt x="19200" y="5752"/>
                  <a:pt x="19200" y="450"/>
                </a:cubicBezTo>
                <a:close/>
                <a:moveTo>
                  <a:pt x="19190" y="0"/>
                </a:moveTo>
                <a:lnTo>
                  <a:pt x="19200" y="0"/>
                </a:lnTo>
                <a:lnTo>
                  <a:pt x="19200" y="450"/>
                </a:lnTo>
                <a:cubicBezTo>
                  <a:pt x="19200" y="305"/>
                  <a:pt x="19197" y="160"/>
                  <a:pt x="19190" y="17"/>
                </a:cubicBezTo>
                <a:lnTo>
                  <a:pt x="19190" y="0"/>
                </a:lnTo>
                <a:close/>
                <a:moveTo>
                  <a:pt x="0" y="0"/>
                </a:moveTo>
                <a:lnTo>
                  <a:pt x="9" y="0"/>
                </a:lnTo>
                <a:lnTo>
                  <a:pt x="9" y="17"/>
                </a:lnTo>
                <a:cubicBezTo>
                  <a:pt x="5" y="99"/>
                  <a:pt x="2" y="181"/>
                  <a:pt x="1" y="264"/>
                </a:cubicBezTo>
                <a:lnTo>
                  <a:pt x="0" y="31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D3E8C"/>
              </a:gs>
              <a:gs pos="100000">
                <a:srgbClr val="1C7AC7"/>
              </a:gs>
            </a:gsLst>
            <a:lin ang="5400000" scaled="1"/>
            <a:tileRect/>
          </a:gradFill>
          <a:ln w="127000" cap="flat">
            <a:noFill/>
            <a:miter lim="800000"/>
          </a:ln>
          <a:effectLst>
            <a:outerShdw blurRad="254000" dist="381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任意多边形 1"/>
          <p:cNvSpPr/>
          <p:nvPr/>
        </p:nvSpPr>
        <p:spPr>
          <a:xfrm>
            <a:off x="-652580" y="1663618"/>
            <a:ext cx="13497160" cy="519438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0800">
                <a:moveTo>
                  <a:pt x="19200" y="450"/>
                </a:moveTo>
                <a:lnTo>
                  <a:pt x="19200" y="10800"/>
                </a:lnTo>
                <a:lnTo>
                  <a:pt x="0" y="10800"/>
                </a:lnTo>
                <a:lnTo>
                  <a:pt x="0" y="587"/>
                </a:lnTo>
                <a:lnTo>
                  <a:pt x="1" y="635"/>
                </a:lnTo>
                <a:cubicBezTo>
                  <a:pt x="100" y="5852"/>
                  <a:pt x="4359" y="10050"/>
                  <a:pt x="9600" y="10050"/>
                </a:cubicBezTo>
                <a:cubicBezTo>
                  <a:pt x="14902" y="10050"/>
                  <a:pt x="19200" y="5752"/>
                  <a:pt x="19200" y="450"/>
                </a:cubicBezTo>
                <a:close/>
                <a:moveTo>
                  <a:pt x="19190" y="0"/>
                </a:moveTo>
                <a:lnTo>
                  <a:pt x="19200" y="0"/>
                </a:lnTo>
                <a:lnTo>
                  <a:pt x="19200" y="450"/>
                </a:lnTo>
                <a:cubicBezTo>
                  <a:pt x="19200" y="305"/>
                  <a:pt x="19197" y="160"/>
                  <a:pt x="19190" y="17"/>
                </a:cubicBezTo>
                <a:lnTo>
                  <a:pt x="19190" y="0"/>
                </a:lnTo>
                <a:close/>
                <a:moveTo>
                  <a:pt x="0" y="0"/>
                </a:moveTo>
                <a:lnTo>
                  <a:pt x="9" y="0"/>
                </a:lnTo>
                <a:lnTo>
                  <a:pt x="9" y="17"/>
                </a:lnTo>
                <a:cubicBezTo>
                  <a:pt x="5" y="99"/>
                  <a:pt x="2" y="181"/>
                  <a:pt x="1" y="264"/>
                </a:cubicBezTo>
                <a:lnTo>
                  <a:pt x="0" y="31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C7AC7"/>
              </a:gs>
              <a:gs pos="100000">
                <a:srgbClr val="7CB9EC"/>
              </a:gs>
            </a:gsLst>
            <a:lin ang="2700000" scaled="1"/>
            <a:tileRect/>
          </a:gradFill>
          <a:ln w="127000" cap="flat">
            <a:noFill/>
            <a:miter lim="800000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263E56FE-3D29-CFBE-4614-E5766A6939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02"/>
          <a:stretch>
            <a:fillRect/>
          </a:stretch>
        </p:blipFill>
        <p:spPr>
          <a:xfrm flipH="1">
            <a:off x="0" y="4036454"/>
            <a:ext cx="12192000" cy="2821546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CE83FCE0-A933-07EA-4769-D0E6A9454587}"/>
              </a:ext>
            </a:extLst>
          </p:cNvPr>
          <p:cNvGrpSpPr/>
          <p:nvPr/>
        </p:nvGrpSpPr>
        <p:grpSpPr>
          <a:xfrm>
            <a:off x="1273284" y="1171457"/>
            <a:ext cx="9645432" cy="2554545"/>
            <a:chOff x="1273283" y="1005987"/>
            <a:chExt cx="9645432" cy="2554545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0EB8754-0999-466B-76CD-D33EF662ADD8}"/>
                </a:ext>
              </a:extLst>
            </p:cNvPr>
            <p:cNvSpPr/>
            <p:nvPr/>
          </p:nvSpPr>
          <p:spPr>
            <a:xfrm>
              <a:off x="1273283" y="3330040"/>
              <a:ext cx="9645432" cy="197920"/>
            </a:xfrm>
            <a:prstGeom prst="rect">
              <a:avLst/>
            </a:prstGeom>
            <a:gradFill>
              <a:gsLst>
                <a:gs pos="20000">
                  <a:schemeClr val="bg1">
                    <a:alpha val="82000"/>
                  </a:schemeClr>
                </a:gs>
                <a:gs pos="100000">
                  <a:srgbClr val="FFFFFF">
                    <a:alpha val="0"/>
                  </a:srgbClr>
                </a:gs>
                <a:gs pos="90000">
                  <a:schemeClr val="bg1">
                    <a:alpha val="3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02259794-D31E-0587-65A4-F46CCF9A4993}"/>
                </a:ext>
              </a:extLst>
            </p:cNvPr>
            <p:cNvSpPr txBox="1"/>
            <p:nvPr/>
          </p:nvSpPr>
          <p:spPr>
            <a:xfrm>
              <a:off x="1341264" y="1005987"/>
              <a:ext cx="950947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zh-CN" sz="8000" b="1" dirty="0">
                  <a:solidFill>
                    <a:schemeClr val="tx2"/>
                  </a:solidFill>
                  <a:cs typeface="+mn-ea"/>
                </a:rPr>
                <a:t>加快建构中国自主的国际关系知识体系</a:t>
              </a:r>
              <a:endParaRPr lang="zh-CN" altLang="en-US" sz="8000" b="1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8604D5D-C045-7C99-AD5B-F7F80F8108AB}"/>
                </a:ext>
              </a:extLst>
            </p:cNvPr>
            <p:cNvSpPr txBox="1"/>
            <p:nvPr/>
          </p:nvSpPr>
          <p:spPr>
            <a:xfrm>
              <a:off x="1341263" y="1005987"/>
              <a:ext cx="950947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zh-CN" sz="8000" b="1" dirty="0">
                  <a:solidFill>
                    <a:schemeClr val="tx2"/>
                  </a:solidFill>
                  <a:cs typeface="+mn-ea"/>
                </a:rPr>
                <a:t>加快建构中国自主的国际关系知识体系</a:t>
              </a:r>
              <a:endParaRPr lang="zh-CN" altLang="en-US" sz="8000" b="1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EECD5997-5963-4F53-6FC7-4FC960EAE5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81" y="232840"/>
            <a:ext cx="1629070" cy="4887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64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DE0ZTU5ZTNjZTM2YmYyYWZlMjIxNjcyZjM2YjVhY2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WPS">
  <a:themeElements>
    <a:clrScheme name="自定义 403">
      <a:dk1>
        <a:srgbClr val="7F7F7F"/>
      </a:dk1>
      <a:lt1>
        <a:srgbClr val="FFFFFF"/>
      </a:lt1>
      <a:dk2>
        <a:srgbClr val="404040"/>
      </a:dk2>
      <a:lt2>
        <a:srgbClr val="FFFFFF"/>
      </a:lt2>
      <a:accent1>
        <a:srgbClr val="0D3E8C"/>
      </a:accent1>
      <a:accent2>
        <a:srgbClr val="1C7AC7"/>
      </a:accent2>
      <a:accent3>
        <a:srgbClr val="0D3E8C"/>
      </a:accent3>
      <a:accent4>
        <a:srgbClr val="1C7AC7"/>
      </a:accent4>
      <a:accent5>
        <a:srgbClr val="0D3E8C"/>
      </a:accent5>
      <a:accent6>
        <a:srgbClr val="1C7AC7"/>
      </a:accent6>
      <a:hlink>
        <a:srgbClr val="0026E5"/>
      </a:hlink>
      <a:folHlink>
        <a:srgbClr val="7E1FAD"/>
      </a:folHlink>
    </a:clrScheme>
    <a:fontScheme name="19ac73cd-eee4-4c1f-8255-e0f50c154003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bg1">
              <a:alpha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18</Words>
  <Application>Microsoft Office PowerPoint</Application>
  <PresentationFormat>宽屏</PresentationFormat>
  <Paragraphs>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等线</vt:lpstr>
      <vt:lpstr>黑体</vt:lpstr>
      <vt:lpstr>Arial</vt:lpstr>
      <vt:lpstr>Calibri</vt:lpstr>
      <vt:lpstr>Wingdings</vt:lpstr>
      <vt:lpstr>WPS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你好</dc:creator>
  <cp:lastModifiedBy>dreamsummit</cp:lastModifiedBy>
  <cp:revision>234</cp:revision>
  <dcterms:created xsi:type="dcterms:W3CDTF">2019-06-19T02:08:00Z</dcterms:created>
  <dcterms:modified xsi:type="dcterms:W3CDTF">2025-12-30T00:56:49Z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C688C34EA77A429CAC6F27E934109D24_12</vt:lpwstr>
  </property>
</Properties>
</file>