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9334500" cy="5248275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_1679281038" initials="W" lastIdx="0" clrIdx="0"/>
  <p:cmAuthor id="2" name="123" initials="1" lastIdx="0" clrIdx="1"/>
  <p:cmAuthor id="3" name="作者" initials="A" lastIdx="0" clrIdx="2"/>
  <p:cmAuthor id="4" name="李子的星期六" initials="authorId_1000101539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CF0"/>
    <a:srgbClr val="F7DAAC"/>
    <a:srgbClr val="3197E9"/>
    <a:srgbClr val="E7E8E7"/>
    <a:srgbClr val="419B72"/>
    <a:srgbClr val="143B07"/>
    <a:srgbClr val="255708"/>
    <a:srgbClr val="0D5F4B"/>
    <a:srgbClr val="24A07F"/>
    <a:srgbClr val="2DA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5" autoAdjust="0"/>
    <p:restoredTop sz="97030" autoAdjust="0"/>
  </p:normalViewPr>
  <p:slideViewPr>
    <p:cSldViewPr snapToGrid="0">
      <p:cViewPr varScale="1">
        <p:scale>
          <a:sx n="130" d="100"/>
          <a:sy n="130" d="100"/>
        </p:scale>
        <p:origin x="20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思源黑体 CN Regular" panose="020B0500000000000000" pitchFamily="34" charset="-128"/>
                <a:ea typeface="思源黑体 CN Regular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思源黑体 CN Regular" panose="020B0500000000000000" pitchFamily="34" charset="-128"/>
                <a:ea typeface="思源黑体 CN Regular" panose="020B0500000000000000" pitchFamily="34" charset="-128"/>
              </a:defRPr>
            </a:lvl1pPr>
          </a:lstStyle>
          <a:p>
            <a:fld id="{6B6AE40B-A1E1-4584-B37A-1893A786CFE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4742" y="1143000"/>
            <a:ext cx="548851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思源黑体 CN Regular" panose="020B0500000000000000" pitchFamily="34" charset="-128"/>
                <a:ea typeface="思源黑体 CN Regular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思源黑体 CN Regular" panose="020B0500000000000000" pitchFamily="34" charset="-128"/>
                <a:ea typeface="思源黑体 CN Regular" panose="020B0500000000000000" pitchFamily="34" charset="-128"/>
              </a:defRPr>
            </a:lvl1pPr>
          </a:lstStyle>
          <a:p>
            <a:fld id="{F95494E1-D66A-4101-A49F-1EEAE808A4B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思源黑体 CN Regular" panose="020B0500000000000000" pitchFamily="34" charset="-128"/>
        <a:ea typeface="思源黑体 CN Regular" panose="020B0500000000000000" pitchFamily="34" charset="-128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思源黑体 CN Regular" panose="020B0500000000000000" pitchFamily="34" charset="-128"/>
        <a:ea typeface="思源黑体 CN Regular" panose="020B0500000000000000" pitchFamily="34" charset="-128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思源黑体 CN Regular" panose="020B0500000000000000" pitchFamily="34" charset="-128"/>
        <a:ea typeface="思源黑体 CN Regular" panose="020B0500000000000000" pitchFamily="34" charset="-128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思源黑体 CN Regular" panose="020B0500000000000000" pitchFamily="34" charset="-128"/>
        <a:ea typeface="思源黑体 CN Regular" panose="020B0500000000000000" pitchFamily="34" charset="-128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思源黑体 CN Regular" panose="020B0500000000000000" pitchFamily="34" charset="-128"/>
        <a:ea typeface="思源黑体 CN Regular" panose="020B0500000000000000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136808" y="667731"/>
            <a:ext cx="9069532" cy="4456899"/>
          </a:xfrm>
          <a:prstGeom prst="roundRect">
            <a:avLst>
              <a:gd name="adj" fmla="val 29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8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534719" y="4864373"/>
            <a:ext cx="2099310" cy="279422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92768" y="4864373"/>
            <a:ext cx="3148965" cy="2794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701345" y="4864373"/>
            <a:ext cx="2099310" cy="279422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68630" y="465595"/>
            <a:ext cx="8397240" cy="58406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534719" y="4864373"/>
            <a:ext cx="2099310" cy="279422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92768" y="4864373"/>
            <a:ext cx="3148965" cy="2794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701345" y="4864373"/>
            <a:ext cx="2099310" cy="279422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70" b="0" i="0" kern="1200">
          <a:solidFill>
            <a:schemeClr val="tx1"/>
          </a:solidFill>
          <a:latin typeface="思源黑体 CN Regular" panose="020B0500000000000000" pitchFamily="34" charset="-128"/>
          <a:ea typeface="思源黑体 CN Regular" panose="020B0500000000000000" pitchFamily="34" charset="-128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b="0" i="0" kern="1200">
          <a:solidFill>
            <a:schemeClr val="tx1"/>
          </a:solidFill>
          <a:latin typeface="思源黑体 CN Regular" panose="020B0500000000000000" pitchFamily="34" charset="-128"/>
          <a:ea typeface="思源黑体 CN Regular" panose="020B0500000000000000" pitchFamily="34" charset="-128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b="0" i="0" kern="1200">
          <a:solidFill>
            <a:schemeClr val="tx1"/>
          </a:solidFill>
          <a:latin typeface="思源黑体 CN Regular" panose="020B0500000000000000" pitchFamily="34" charset="-128"/>
          <a:ea typeface="思源黑体 CN Regular" panose="020B0500000000000000" pitchFamily="34" charset="-128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530" b="0" i="0" kern="1200">
          <a:solidFill>
            <a:schemeClr val="tx1"/>
          </a:solidFill>
          <a:latin typeface="思源黑体 CN Regular" panose="020B0500000000000000" pitchFamily="34" charset="-128"/>
          <a:ea typeface="思源黑体 CN Regular" panose="020B0500000000000000" pitchFamily="34" charset="-128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b="0" i="0" kern="1200">
          <a:solidFill>
            <a:schemeClr val="tx1"/>
          </a:solidFill>
          <a:latin typeface="思源黑体 CN Regular" panose="020B0500000000000000" pitchFamily="34" charset="-128"/>
          <a:ea typeface="思源黑体 CN Regular" panose="020B0500000000000000" pitchFamily="34" charset="-128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b="0" i="0" kern="1200">
          <a:solidFill>
            <a:schemeClr val="tx1"/>
          </a:solidFill>
          <a:latin typeface="思源黑体 CN Regular" panose="020B0500000000000000" pitchFamily="34" charset="-128"/>
          <a:ea typeface="思源黑体 CN Regular" panose="020B0500000000000000" pitchFamily="34" charset="-128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765595" y="1592927"/>
            <a:ext cx="784606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0" sz="96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45000">
                      <a:srgbClr val="419B72"/>
                    </a:gs>
                    <a:gs pos="0">
                      <a:srgbClr val="419B72"/>
                    </a:gs>
                    <a:gs pos="97000">
                      <a:srgbClr val="143B07"/>
                    </a:gs>
                  </a:gsLst>
                  <a:lin ang="2700000" scaled="1"/>
                  <a:tileRect/>
                </a:gradFill>
                <a:effectLst>
                  <a:outerShdw blurRad="50800" dist="38100" dir="18900000" algn="bl" rotWithShape="0">
                    <a:srgbClr val="419B72">
                      <a:alpha val="40000"/>
                    </a:srgbClr>
                  </a:outerShdw>
                  <a:reflection blurRad="6350" stA="10000" endPos="50000" dist="29997" dir="5400000" sy="-100000" algn="bl" rotWithShape="0"/>
                </a:effectLst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阿里巴巴普惠体 3.0 115 Black" panose="00020600040101010101" pitchFamily="18" charset="-122"/>
              </a:defRPr>
            </a:lvl1pPr>
          </a:lstStyle>
          <a:p>
            <a:pPr algn="l"/>
            <a:r>
              <a:rPr lang="zh-CN" altLang="en-US" sz="4000" b="1" dirty="0">
                <a:gradFill flip="none" rotWithShape="1">
                  <a:gsLst>
                    <a:gs pos="0">
                      <a:srgbClr val="F7DAAC"/>
                    </a:gs>
                    <a:gs pos="48000">
                      <a:srgbClr val="FDFCF0"/>
                    </a:gs>
                    <a:gs pos="100000">
                      <a:srgbClr val="F7DAAC"/>
                    </a:gs>
                  </a:gsLst>
                  <a:lin ang="16200000" scaled="1"/>
                  <a:tileRect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三个</a:t>
            </a:r>
            <a:r>
              <a:rPr lang="en-US" altLang="zh-CN" sz="4000" b="1" dirty="0">
                <a:gradFill flip="none" rotWithShape="1">
                  <a:gsLst>
                    <a:gs pos="0">
                      <a:srgbClr val="F7DAAC"/>
                    </a:gs>
                    <a:gs pos="48000">
                      <a:srgbClr val="FDFCF0"/>
                    </a:gs>
                    <a:gs pos="100000">
                      <a:srgbClr val="F7DAAC"/>
                    </a:gs>
                  </a:gsLst>
                  <a:lin ang="16200000" scaled="1"/>
                  <a:tileRect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4000" b="1" dirty="0">
                <a:gradFill flip="none" rotWithShape="1">
                  <a:gsLst>
                    <a:gs pos="0">
                      <a:srgbClr val="F7DAAC"/>
                    </a:gs>
                    <a:gs pos="48000">
                      <a:srgbClr val="FDFCF0"/>
                    </a:gs>
                    <a:gs pos="100000">
                      <a:srgbClr val="F7DAAC"/>
                    </a:gs>
                  </a:gsLst>
                  <a:lin ang="16200000" scaled="1"/>
                  <a:tileRect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必须</a:t>
            </a:r>
            <a:r>
              <a:rPr lang="en-US" altLang="zh-CN" sz="4000" b="1" dirty="0">
                <a:gradFill flip="none" rotWithShape="1">
                  <a:gsLst>
                    <a:gs pos="0">
                      <a:srgbClr val="F7DAAC"/>
                    </a:gs>
                    <a:gs pos="48000">
                      <a:srgbClr val="FDFCF0"/>
                    </a:gs>
                    <a:gs pos="100000">
                      <a:srgbClr val="F7DAAC"/>
                    </a:gs>
                  </a:gsLst>
                  <a:lin ang="16200000" scaled="1"/>
                  <a:tileRect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4000" b="1" dirty="0">
                <a:gradFill flip="none" rotWithShape="1">
                  <a:gsLst>
                    <a:gs pos="0">
                      <a:srgbClr val="F7DAAC"/>
                    </a:gs>
                    <a:gs pos="48000">
                      <a:srgbClr val="FDFCF0"/>
                    </a:gs>
                    <a:gs pos="100000">
                      <a:srgbClr val="F7DAAC"/>
                    </a:gs>
                  </a:gsLst>
                  <a:lin ang="16200000" scaled="1"/>
                  <a:tileRect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读懂</a:t>
            </a:r>
            <a:r>
              <a:rPr lang="en-US" altLang="zh-CN" sz="4000" b="1" dirty="0">
                <a:gradFill flip="none" rotWithShape="1">
                  <a:gsLst>
                    <a:gs pos="0">
                      <a:srgbClr val="F7DAAC"/>
                    </a:gs>
                    <a:gs pos="48000">
                      <a:srgbClr val="FDFCF0"/>
                    </a:gs>
                    <a:gs pos="100000">
                      <a:srgbClr val="F7DAAC"/>
                    </a:gs>
                  </a:gsLst>
                  <a:lin ang="16200000" scaled="1"/>
                  <a:tileRect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2026</a:t>
            </a:r>
            <a:r>
              <a:rPr lang="zh-CN" altLang="en-US" sz="4000" b="1" dirty="0">
                <a:gradFill flip="none" rotWithShape="1">
                  <a:gsLst>
                    <a:gs pos="0">
                      <a:srgbClr val="F7DAAC"/>
                    </a:gs>
                    <a:gs pos="48000">
                      <a:srgbClr val="FDFCF0"/>
                    </a:gs>
                    <a:gs pos="100000">
                      <a:srgbClr val="F7DAAC"/>
                    </a:gs>
                  </a:gsLst>
                  <a:lin ang="16200000" scaled="1"/>
                  <a:tileRect/>
                </a:gra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年经济工作</a:t>
            </a:r>
            <a:endParaRPr lang="zh-CN" altLang="en-US" sz="4000" b="1" dirty="0">
              <a:gradFill flip="none" rotWithShape="1">
                <a:gsLst>
                  <a:gs pos="0">
                    <a:srgbClr val="F7DAAC"/>
                  </a:gs>
                  <a:gs pos="48000">
                    <a:srgbClr val="FDFCF0"/>
                  </a:gs>
                  <a:gs pos="100000">
                    <a:srgbClr val="F7DAAC"/>
                  </a:gs>
                </a:gsLst>
                <a:lin ang="16200000" scaled="1"/>
                <a:tileRect/>
              </a:gra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8" name="矩形: 圆角 47"/>
          <p:cNvSpPr/>
          <p:nvPr/>
        </p:nvSpPr>
        <p:spPr>
          <a:xfrm>
            <a:off x="1494155" y="2526030"/>
            <a:ext cx="6136005" cy="530860"/>
          </a:xfrm>
          <a:prstGeom prst="roundRect">
            <a:avLst>
              <a:gd name="adj" fmla="val 6722"/>
            </a:avLst>
          </a:prstGeom>
          <a:gradFill flip="none" rotWithShape="1">
            <a:gsLst>
              <a:gs pos="48000">
                <a:srgbClr val="FDFCF0"/>
              </a:gs>
              <a:gs pos="100000">
                <a:srgbClr val="F7DAAC"/>
              </a:gs>
              <a:gs pos="0">
                <a:srgbClr val="F7DAAC">
                  <a:alpha val="69804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3.0 65 Medium" panose="00020600040101010101" pitchFamily="18" charset="-122"/>
                <a:sym typeface="+mn-ea"/>
              </a:rPr>
              <a:t>学习贯彻中央经济工作会议精神</a:t>
            </a:r>
            <a:endParaRPr lang="zh-CN" altLang="en-US" sz="32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3.0 65 Medium" panose="00020600040101010101" pitchFamily="18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30429" y="508130"/>
            <a:ext cx="1421345" cy="971860"/>
          </a:xfrm>
          <a:prstGeom prst="rect">
            <a:avLst/>
          </a:prstGeom>
        </p:spPr>
      </p:pic>
      <p:pic>
        <p:nvPicPr>
          <p:cNvPr id="5" name="图片 4" descr="首页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155" y="4708525"/>
            <a:ext cx="1266825" cy="380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8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ISLIDE.GUIDESSETTING" val="{&quot;Id&quot;:&quot;GuidesStyle_Narrow&quot;,&quot;Name&quot;:&quot;GuidesStyle_Narrow&quot;,&quot;Kind&quot;:0,&quot;OldGuidesSetting&quot;:{&quot;HeaderHeight&quot;:10.0,&quot;FooterHeight&quot;:5.0,&quot;SideMargin&quot;:2.5,&quot;TopMargin&quot;:0.0,&quot;BottomMargin&quot;:0.0,&quot;IntervalMargin&quot;:1.0}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000C"/>
      </a:accent1>
      <a:accent2>
        <a:srgbClr val="EF8201"/>
      </a:accent2>
      <a:accent3>
        <a:srgbClr val="F9BD00"/>
      </a:accent3>
      <a:accent4>
        <a:srgbClr val="3197E9"/>
      </a:accent4>
      <a:accent5>
        <a:srgbClr val="66B775"/>
      </a:accent5>
      <a:accent6>
        <a:srgbClr val="B2B2B2"/>
      </a:accent6>
      <a:hlink>
        <a:srgbClr val="046EA4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E5000C"/>
    </a:accent1>
    <a:accent2>
      <a:srgbClr val="EF8201"/>
    </a:accent2>
    <a:accent3>
      <a:srgbClr val="F9BD00"/>
    </a:accent3>
    <a:accent4>
      <a:srgbClr val="3197E9"/>
    </a:accent4>
    <a:accent5>
      <a:srgbClr val="66B775"/>
    </a:accent5>
    <a:accent6>
      <a:srgbClr val="B2B2B2"/>
    </a:accent6>
    <a:hlink>
      <a:srgbClr val="046EA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WPS 演示</Application>
  <PresentationFormat>宽屏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2" baseType="lpstr">
      <vt:lpstr>Arial</vt:lpstr>
      <vt:lpstr>宋体</vt:lpstr>
      <vt:lpstr>Wingdings</vt:lpstr>
      <vt:lpstr>思源黑体 CN Regular</vt:lpstr>
      <vt:lpstr>黑体</vt:lpstr>
      <vt:lpstr>三极春联字体简</vt:lpstr>
      <vt:lpstr>阿里巴巴普惠体 3.0 115 Black</vt:lpstr>
      <vt:lpstr>阿里巴巴普惠体 3.0 65 Medium</vt:lpstr>
      <vt:lpstr>思源黑体 CN Bold</vt:lpstr>
      <vt:lpstr>阿里巴巴普惠体 Medium</vt:lpstr>
      <vt:lpstr>思源宋体 CN</vt:lpstr>
      <vt:lpstr>阿里巴巴普惠体 3.0 55 Regular</vt:lpstr>
      <vt:lpstr>思源黑体 CN Light</vt:lpstr>
      <vt:lpstr>阿里巴巴普惠体 3.0 75 SemiBold</vt:lpstr>
      <vt:lpstr>阿里巴巴普惠体 H</vt:lpstr>
      <vt:lpstr>微软雅黑</vt:lpstr>
      <vt:lpstr>Arial Unicode MS</vt:lpstr>
      <vt:lpstr>字魂59号-创粗黑</vt:lpstr>
      <vt:lpstr>思源宋体 CN Heavy</vt:lpstr>
      <vt:lpstr>思源黑体 CN Regular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hai kan</dc:creator>
  <cp:lastModifiedBy>佳</cp:lastModifiedBy>
  <cp:revision>83</cp:revision>
  <dcterms:created xsi:type="dcterms:W3CDTF">2024-07-14T06:09:00Z</dcterms:created>
  <dcterms:modified xsi:type="dcterms:W3CDTF">2025-12-30T01:20:18Z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42F5AC40EB1643C09B96F929DA222FAA_13</vt:lpwstr>
  </property>
</Properties>
</file>