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383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B536D-0798-4C44-8040-662D08527E9D}" type="datetimeFigureOut">
              <a:rPr lang="zh-CN" altLang="en-US" smtClean="0"/>
              <a:t>2025/12/30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40CFC-39D9-43AD-91E9-4B7BA5E7B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D5B56F-1DA7-4D2B-BC06-103AE7925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813" y="858920"/>
            <a:ext cx="7000875" cy="1827177"/>
          </a:xfrm>
        </p:spPr>
        <p:txBody>
          <a:bodyPr anchor="b"/>
          <a:lstStyle>
            <a:lvl1pPr algn="ctr"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FB9EC4-9450-4F6F-91F4-EF530EA12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813" y="2756560"/>
            <a:ext cx="7000875" cy="1267118"/>
          </a:xfrm>
        </p:spPr>
        <p:txBody>
          <a:bodyPr/>
          <a:lstStyle>
            <a:lvl1pPr marL="0" indent="0" algn="ctr">
              <a:buNone/>
              <a:defRPr sz="1837"/>
            </a:lvl1pPr>
            <a:lvl2pPr marL="349895" indent="0" algn="ctr">
              <a:buNone/>
              <a:defRPr sz="1531"/>
            </a:lvl2pPr>
            <a:lvl3pPr marL="699790" indent="0" algn="ctr">
              <a:buNone/>
              <a:defRPr sz="1378"/>
            </a:lvl3pPr>
            <a:lvl4pPr marL="1049685" indent="0" algn="ctr">
              <a:buNone/>
              <a:defRPr sz="1224"/>
            </a:lvl4pPr>
            <a:lvl5pPr marL="1399581" indent="0" algn="ctr">
              <a:buNone/>
              <a:defRPr sz="1224"/>
            </a:lvl5pPr>
            <a:lvl6pPr marL="1749476" indent="0" algn="ctr">
              <a:buNone/>
              <a:defRPr sz="1224"/>
            </a:lvl6pPr>
            <a:lvl7pPr marL="2099371" indent="0" algn="ctr">
              <a:buNone/>
              <a:defRPr sz="1224"/>
            </a:lvl7pPr>
            <a:lvl8pPr marL="2449266" indent="0" algn="ctr">
              <a:buNone/>
              <a:defRPr sz="1224"/>
            </a:lvl8pPr>
            <a:lvl9pPr marL="2799161" indent="0" algn="ctr">
              <a:buNone/>
              <a:defRPr sz="122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F31563-3354-4BEF-AA2E-03E706DC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2025/12/30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44766D-5187-434F-9E72-31B968FC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8DEC62-F3F1-4079-BEE7-86691D49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40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201C5B-D111-43DC-9202-09FFE0DB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170627-556D-469F-AFE5-D399614D0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58F3DB-170D-4594-B26F-54344076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2025/12/30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738E4A-2A9E-444D-ABBE-48D30C2E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3B3FF7-FF96-4074-B389-506345E7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82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A25BE19-0EF9-4006-A028-B165D4D7A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0001" y="279422"/>
            <a:ext cx="2012752" cy="444767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A888C2-C65F-4BDA-9BE9-5E9E7C94D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1747" y="279422"/>
            <a:ext cx="5921573" cy="444767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32ECCB-1756-48BD-9BBC-9126FE5B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2025/12/30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62E48C-FAF4-457F-9E47-F1A42CC9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B70C7D-731F-49B8-A669-3AE49941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24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9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060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18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25CDE-2AF4-4246-902A-AF308653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A02288-521C-4987-A3AD-E12C45BFC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0D7665-1B76-40B3-8444-9F339181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2025/12/30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5DD5A0-82D0-4D23-AE98-CBFE48ED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997D00-4C0B-4A1A-BD54-2C6F4637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78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B17B6A-365C-4262-B87C-4299BCD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5" y="1308425"/>
            <a:ext cx="8051006" cy="2183136"/>
          </a:xfrm>
        </p:spPr>
        <p:txBody>
          <a:bodyPr anchor="b"/>
          <a:lstStyle>
            <a:lvl1pPr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07CD44-F1B5-4F5C-9E86-9EF6C80CF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885" y="3512214"/>
            <a:ext cx="8051006" cy="1148060"/>
          </a:xfrm>
        </p:spPr>
        <p:txBody>
          <a:bodyPr/>
          <a:lstStyle>
            <a:lvl1pPr marL="0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1pPr>
            <a:lvl2pPr marL="349895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699790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3pPr>
            <a:lvl4pPr marL="1049685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4pPr>
            <a:lvl5pPr marL="139958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5pPr>
            <a:lvl6pPr marL="174947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6pPr>
            <a:lvl7pPr marL="209937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7pPr>
            <a:lvl8pPr marL="244926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8pPr>
            <a:lvl9pPr marL="279916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EB870B-6EBC-49BE-8B20-A608B7D8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2025/12/30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80D8F6-3943-480B-8BC6-814F73C9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236B78-DDAD-4E8C-B10F-A09E10B7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61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C3B843-A0F0-4420-97DF-08096757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CAD68F-1AF2-46C9-8F9D-7CF2BFD17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747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DB1812-811F-4B33-B02C-670FC8512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590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A214DB-8FC2-4C4B-BF09-9CF3565D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2025/12/30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D0C8-3031-4AA7-8CDA-3E4EE496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883751-B382-4167-B748-155F53BB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75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C4F2D-D3E3-4759-B400-E6BEB908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279422"/>
            <a:ext cx="8051006" cy="101442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A20E85-26ED-46E5-9DB4-E923B4B8A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63" y="1286556"/>
            <a:ext cx="3948931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0BD71D-CF2B-4B10-A191-0B852EC4E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63" y="1917078"/>
            <a:ext cx="3948931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07FE2AC-01C2-424A-B9DD-5A29F27E4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5591" y="1286556"/>
            <a:ext cx="3968378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12CE39-3CEC-4568-94F4-0AAE39ADC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5591" y="1917078"/>
            <a:ext cx="3968378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B91EEA-CD70-4BF5-8AED-8D7A8648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2025/12/30 Tuesday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4F94D9-C074-4AB3-BD10-5BDF2EFD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A3E4047-95A3-4276-B59F-A537E3C3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67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02B12-9B23-4E05-8D14-9009E48F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0225DB1-3A21-41BD-9A45-E6635906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2025/12/30 Tuesday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69064E7-0586-4174-8A8E-0903A29CC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7527ED0-5778-4801-B913-2713F003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92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2AEFE98-935A-4F98-B098-204A76F22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2025/12/30 Tuesday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180856-CA52-42C4-B525-04DFC133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3C74FE-F8F1-41AF-AA1F-D0E680A8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78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F24D2-B8C4-4843-AF88-A21123B3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9DEE53-A553-46BC-8D71-AF9D27C65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>
              <a:defRPr sz="2449"/>
            </a:lvl1pPr>
            <a:lvl2pPr>
              <a:defRPr sz="2143"/>
            </a:lvl2pPr>
            <a:lvl3pPr>
              <a:defRPr sz="1837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2ABEDF-89F2-41A2-A8AA-D5264B610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A4D171-3D8F-4F2C-BFF6-F8AEE11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2025/12/30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A0CD88-C201-4BE9-936C-E5114576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83A8EC-39A4-4506-B5F5-C08674EF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93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9D56A-24A6-4B85-8A18-E9832B22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D6B830-9C9A-48BF-86E3-0F53D2456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 marL="0" indent="0">
              <a:buNone/>
              <a:defRPr sz="2449"/>
            </a:lvl1pPr>
            <a:lvl2pPr marL="349895" indent="0">
              <a:buNone/>
              <a:defRPr sz="2143"/>
            </a:lvl2pPr>
            <a:lvl3pPr marL="699790" indent="0">
              <a:buNone/>
              <a:defRPr sz="1837"/>
            </a:lvl3pPr>
            <a:lvl4pPr marL="1049685" indent="0">
              <a:buNone/>
              <a:defRPr sz="1531"/>
            </a:lvl4pPr>
            <a:lvl5pPr marL="1399581" indent="0">
              <a:buNone/>
              <a:defRPr sz="1531"/>
            </a:lvl5pPr>
            <a:lvl6pPr marL="1749476" indent="0">
              <a:buNone/>
              <a:defRPr sz="1531"/>
            </a:lvl6pPr>
            <a:lvl7pPr marL="2099371" indent="0">
              <a:buNone/>
              <a:defRPr sz="1531"/>
            </a:lvl7pPr>
            <a:lvl8pPr marL="2449266" indent="0">
              <a:buNone/>
              <a:defRPr sz="1531"/>
            </a:lvl8pPr>
            <a:lvl9pPr marL="2799161" indent="0">
              <a:buNone/>
              <a:defRPr sz="1531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D0F1E2-737A-424D-810F-EAF0C681D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4F7B5E-0273-4B9E-87A5-1BE9FFA7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69DD-A578-4ECE-A447-A28D9660A6B8}" type="datetimeFigureOut">
              <a:rPr lang="zh-CN" altLang="en-US" smtClean="0"/>
              <a:t>2025/12/30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85E84A-5F5E-4BBC-9A67-AC26B654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7F64F3-839E-42D3-84B7-DA6245EB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42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C89356E-2169-4761-A92D-9CC3D31A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47" y="279422"/>
            <a:ext cx="8051006" cy="10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451AF8-4810-42C0-B548-55A534021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47" y="1397110"/>
            <a:ext cx="8051006" cy="33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D2A5C8-1CFE-459E-8D7A-3CB8BD59F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747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69DD-A578-4ECE-A447-A28D9660A6B8}" type="datetimeFigureOut">
              <a:rPr lang="zh-CN" altLang="en-US" smtClean="0"/>
              <a:t>2025/12/30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FDE641-291E-48F5-9AE8-9E1E4B520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2053" y="4864374"/>
            <a:ext cx="3150394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6D7662-2D3E-4F8E-8F3E-C9895DB56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2490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FA7A-2577-41F1-8A78-175841609F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4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</p:sldLayoutIdLs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06172E3-9F22-CD83-1216-8FF7FCEC13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r="9305" b="15541"/>
          <a:stretch>
            <a:fillRect/>
          </a:stretch>
        </p:blipFill>
        <p:spPr>
          <a:xfrm>
            <a:off x="2117" y="-1"/>
            <a:ext cx="9330267" cy="524827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PA_矩形 29">
            <a:extLst>
              <a:ext uri="{FF2B5EF4-FFF2-40B4-BE49-F238E27FC236}">
                <a16:creationId xmlns:a16="http://schemas.microsoft.com/office/drawing/2014/main" id="{3E9BE404-5E6A-434F-B09B-0F21728D3E2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50520" y="969689"/>
            <a:ext cx="6833460" cy="187666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99790">
              <a:lnSpc>
                <a:spcPct val="130000"/>
              </a:lnSpc>
            </a:pPr>
            <a:r>
              <a:rPr lang="zh-CN" altLang="en-US" sz="4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" panose="020B0606030504020204" pitchFamily="34" charset="0"/>
                <a:sym typeface=""/>
              </a:rPr>
              <a:t>以新质生产力为引领 </a:t>
            </a:r>
            <a:endParaRPr lang="en-US" altLang="zh-CN" sz="4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Open Sans" panose="020B0606030504020204" pitchFamily="34" charset="0"/>
              <a:sym typeface=""/>
            </a:endParaRPr>
          </a:p>
          <a:p>
            <a:pPr algn="ctr" defTabSz="699790">
              <a:lnSpc>
                <a:spcPct val="130000"/>
              </a:lnSpc>
            </a:pPr>
            <a:r>
              <a:rPr lang="zh-CN" altLang="en-US" sz="4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" panose="020B0606030504020204" pitchFamily="34" charset="0"/>
                <a:sym typeface=""/>
              </a:rPr>
              <a:t>推进中国式现代化建设</a:t>
            </a:r>
          </a:p>
        </p:txBody>
      </p:sp>
      <p:sp>
        <p:nvSpPr>
          <p:cNvPr id="2" name="PA-文本框 14">
            <a:extLst>
              <a:ext uri="{FF2B5EF4-FFF2-40B4-BE49-F238E27FC236}">
                <a16:creationId xmlns:a16="http://schemas.microsoft.com/office/drawing/2014/main" id="{0B01BE1B-97EE-E52A-8621-42A92973D53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970236" y="3003398"/>
            <a:ext cx="5394027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24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字魂105号-简雅黑" panose="00000500000000000000" pitchFamily="2" charset="-122"/>
              </a:rPr>
              <a:t>学习贯彻</a:t>
            </a:r>
            <a:r>
              <a:rPr lang="en-US" altLang="zh-CN" sz="2000" spc="24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字魂105号-简雅黑" panose="00000500000000000000" pitchFamily="2" charset="-122"/>
              </a:rPr>
              <a:t>2025</a:t>
            </a:r>
            <a:r>
              <a:rPr lang="zh-CN" altLang="en-US" sz="2000" spc="24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字魂105号-简雅黑" panose="00000500000000000000" pitchFamily="2" charset="-122"/>
              </a:rPr>
              <a:t>年中央经济工作会议精神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699CCB-6707-CA3B-2702-B92ECF81B1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77" y="326570"/>
            <a:ext cx="858449" cy="257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5391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839895;"/>
  <p:tag name="ISLIDE.ICON" val="#120587;#407164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7"/>
</p:tagLst>
</file>

<file path=ppt/theme/theme1.xml><?xml version="1.0" encoding="utf-8"?>
<a:theme xmlns:a="http://schemas.openxmlformats.org/drawingml/2006/main" name="1_Office 主题​​">
  <a:themeElements>
    <a:clrScheme name="自定义 38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93EF"/>
      </a:accent1>
      <a:accent2>
        <a:srgbClr val="093596"/>
      </a:accent2>
      <a:accent3>
        <a:srgbClr val="2393EF"/>
      </a:accent3>
      <a:accent4>
        <a:srgbClr val="093596"/>
      </a:accent4>
      <a:accent5>
        <a:srgbClr val="2393EF"/>
      </a:accent5>
      <a:accent6>
        <a:srgbClr val="093596"/>
      </a:accent6>
      <a:hlink>
        <a:srgbClr val="2393EF"/>
      </a:hlink>
      <a:folHlink>
        <a:srgbClr val="7F7F7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833</TotalTime>
  <Words>18</Words>
  <Application>Microsoft Office PowerPoint</Application>
  <PresentationFormat>自定义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黑体</vt:lpstr>
      <vt:lpstr>Arial</vt:lpstr>
      <vt:lpstr>1_Office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275</cp:revision>
  <dcterms:created xsi:type="dcterms:W3CDTF">2025-12-22T08:21:26Z</dcterms:created>
  <dcterms:modified xsi:type="dcterms:W3CDTF">2025-12-30T01:50:43Z</dcterms:modified>
</cp:coreProperties>
</file>