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仓耳舒圆体 W05" panose="02020400000000000000" pitchFamily="18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黑体" panose="02010609060101010101" pitchFamily="49" charset="-122"/>
      <p:regular r:id="rId10"/>
    </p:embeddedFont>
    <p:embeddedFont>
      <p:font typeface="千图笔锋手写体" panose="00000500000000000000" pitchFamily="2" charset="-122"/>
      <p:regular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A00000"/>
    <a:srgbClr val="C5374A"/>
    <a:srgbClr val="D04459"/>
    <a:srgbClr val="EDEDED"/>
    <a:srgbClr val="FFCE21"/>
    <a:srgbClr val="B63344"/>
    <a:srgbClr val="BB2F44"/>
    <a:srgbClr val="F4F4F4"/>
    <a:srgbClr val="DC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1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5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37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2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一架飞机和一个时钟数据处理的数字插图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0" y="0"/>
            <a:ext cx="9334500" cy="52463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d渲染抽象蓝色纸。时尚壁纸。背景波。波浪的形状。扭曲的液体的形状。"/>
          <p:cNvPicPr>
            <a:picLocks noChangeAspect="1"/>
          </p:cNvPicPr>
          <p:nvPr userDrawn="1"/>
        </p:nvPicPr>
        <p:blipFill>
          <a:blip r:embed="rId2"/>
          <a:srcRect l="1038" r="1138" b="5460"/>
          <a:stretch>
            <a:fillRect/>
          </a:stretch>
        </p:blipFill>
        <p:spPr>
          <a:xfrm>
            <a:off x="0" y="0"/>
            <a:ext cx="9334500" cy="524700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d渲染抽象蓝色纸。时尚壁纸。背景波。波浪的形状。扭曲的液体的形状。"/>
          <p:cNvPicPr>
            <a:picLocks noChangeAspect="1"/>
          </p:cNvPicPr>
          <p:nvPr userDrawn="1"/>
        </p:nvPicPr>
        <p:blipFill>
          <a:blip r:embed="rId2"/>
          <a:srcRect l="1038" r="1138" b="5460"/>
          <a:stretch>
            <a:fillRect/>
          </a:stretch>
        </p:blipFill>
        <p:spPr>
          <a:xfrm>
            <a:off x="0" y="0"/>
            <a:ext cx="9334500" cy="52470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d渲染抽象蓝色纸。时尚壁纸。背景波。波浪的形状。扭曲的液体的形状。"/>
          <p:cNvPicPr>
            <a:picLocks noChangeAspect="1"/>
          </p:cNvPicPr>
          <p:nvPr userDrawn="1"/>
        </p:nvPicPr>
        <p:blipFill>
          <a:blip r:embed="rId2"/>
          <a:srcRect l="1038" r="1138" b="5460"/>
          <a:stretch>
            <a:fillRect/>
          </a:stretch>
        </p:blipFill>
        <p:spPr>
          <a:xfrm>
            <a:off x="0" y="0"/>
            <a:ext cx="9334500" cy="524700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d渲染抽象蓝色纸。时尚壁纸。背景波。波浪的形状。扭曲的液体的形状。"/>
          <p:cNvPicPr>
            <a:picLocks noChangeAspect="1"/>
          </p:cNvPicPr>
          <p:nvPr userDrawn="1"/>
        </p:nvPicPr>
        <p:blipFill>
          <a:blip r:embed="rId2"/>
          <a:srcRect l="1038" r="1138" b="5460"/>
          <a:stretch>
            <a:fillRect/>
          </a:stretch>
        </p:blipFill>
        <p:spPr>
          <a:xfrm>
            <a:off x="0" y="0"/>
            <a:ext cx="9334500" cy="52470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抽象的白色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92455" y="-635"/>
            <a:ext cx="2952750" cy="5248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8610" y="1160463"/>
            <a:ext cx="8717280" cy="2927350"/>
            <a:chOff x="486" y="1663"/>
            <a:chExt cx="13728" cy="4610"/>
          </a:xfrm>
        </p:grpSpPr>
        <p:sp>
          <p:nvSpPr>
            <p:cNvPr id="20" name="矩形 19" descr="7b0a2020202022776f7264617274223a2022220a7d0a"/>
            <p:cNvSpPr/>
            <p:nvPr/>
          </p:nvSpPr>
          <p:spPr>
            <a:xfrm>
              <a:off x="486" y="1663"/>
              <a:ext cx="13728" cy="24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/>
              <a:r>
                <a:rPr lang="zh-CN" altLang="en-US" sz="9600">
                  <a:ln w="12700">
                    <a:solidFill>
                      <a:srgbClr val="012B70"/>
                    </a:solidFill>
                  </a:ln>
                  <a:solidFill>
                    <a:schemeClr val="bg1"/>
                  </a:solidFill>
                  <a:effectLst/>
                  <a:uFillTx/>
                  <a:latin typeface="仓耳舒圆体 W05" panose="02020400000000000000" charset="-122"/>
                  <a:ea typeface="仓耳舒圆体 W05" panose="02020400000000000000" charset="-122"/>
                </a:rPr>
                <a:t>习近平经济思想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6" y="4133"/>
              <a:ext cx="13728" cy="2141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tIns="0" bIns="9017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6600" b="1" noProof="1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7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千图笔锋手写体" panose="00000500000000000000" pitchFamily="2" charset="-122"/>
                  <a:sym typeface="+mn-ea"/>
                </a:rPr>
                <a:t>指引中国经济行稳致远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21561573,50038002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仓耳舒圆体 W05</vt:lpstr>
      <vt:lpstr>Calibri</vt:lpstr>
      <vt:lpstr>黑体</vt:lpstr>
      <vt:lpstr>思源宋体 CN</vt:lpstr>
      <vt:lpstr>Arial</vt:lpstr>
      <vt:lpstr>宋体</vt:lpstr>
      <vt:lpstr>千图笔锋手写体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2848</cp:revision>
  <dcterms:created xsi:type="dcterms:W3CDTF">2019-01-24T00:58:00Z</dcterms:created>
  <dcterms:modified xsi:type="dcterms:W3CDTF">2026-01-30T02:20:41Z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882F85BE505B42E1BE46E7255721618D_13</vt:lpwstr>
  </property>
</Properties>
</file>