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9144000" cy="5143500" type="screen16x9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5338"/>
    <a:srgbClr val="FEDBDA"/>
    <a:srgbClr val="FD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81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2026/1/26 Monday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121" y="1279287"/>
            <a:ext cx="6139502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2600" y="1279525"/>
            <a:ext cx="6138863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920"/>
            <a:ext cx="6858000" cy="1791013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001"/>
            <a:ext cx="6858000" cy="124203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8035" indent="0" algn="ctr">
              <a:buNone/>
              <a:defRPr sz="1200"/>
            </a:lvl7pPr>
            <a:lvl8pPr marL="2400935" indent="0" algn="ctr">
              <a:buNone/>
              <a:defRPr sz="1200"/>
            </a:lvl8pPr>
            <a:lvl9pPr marL="2743835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2026/1/26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273892"/>
            <a:ext cx="7886700" cy="435964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2026/1/26 Monday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3048000" y="331528"/>
            <a:ext cx="3276600" cy="2313078"/>
          </a:xfrm>
          <a:custGeom>
            <a:avLst/>
            <a:gdLst/>
            <a:ahLst/>
            <a:cxnLst/>
            <a:rect l="l" t="t" r="r" b="b"/>
            <a:pathLst>
              <a:path w="3276600" h="3124200">
                <a:moveTo>
                  <a:pt x="3028950" y="0"/>
                </a:moveTo>
                <a:cubicBezTo>
                  <a:pt x="3165723" y="0"/>
                  <a:pt x="3276600" y="110877"/>
                  <a:pt x="3276600" y="247650"/>
                </a:cubicBezTo>
                <a:lnTo>
                  <a:pt x="3276600" y="2876550"/>
                </a:lnTo>
                <a:cubicBezTo>
                  <a:pt x="3276600" y="3013323"/>
                  <a:pt x="3165723" y="3124200"/>
                  <a:pt x="3028950" y="3124200"/>
                </a:cubicBezTo>
                <a:cubicBezTo>
                  <a:pt x="2892177" y="3124200"/>
                  <a:pt x="2781300" y="3013323"/>
                  <a:pt x="2781300" y="2876550"/>
                </a:cubicBezTo>
                <a:lnTo>
                  <a:pt x="2781300" y="247650"/>
                </a:lnTo>
                <a:cubicBezTo>
                  <a:pt x="2781300" y="110877"/>
                  <a:pt x="2892177" y="0"/>
                  <a:pt x="3028950" y="0"/>
                </a:cubicBezTo>
                <a:close/>
                <a:moveTo>
                  <a:pt x="2317750" y="0"/>
                </a:moveTo>
                <a:cubicBezTo>
                  <a:pt x="2454523" y="0"/>
                  <a:pt x="2565400" y="110877"/>
                  <a:pt x="2565400" y="247650"/>
                </a:cubicBezTo>
                <a:lnTo>
                  <a:pt x="2565400" y="2876550"/>
                </a:lnTo>
                <a:cubicBezTo>
                  <a:pt x="2565400" y="3013323"/>
                  <a:pt x="2454523" y="3124200"/>
                  <a:pt x="2317750" y="3124200"/>
                </a:cubicBezTo>
                <a:cubicBezTo>
                  <a:pt x="2180977" y="3124200"/>
                  <a:pt x="2070100" y="3013323"/>
                  <a:pt x="2070100" y="2876550"/>
                </a:cubicBezTo>
                <a:lnTo>
                  <a:pt x="2070100" y="247650"/>
                </a:lnTo>
                <a:cubicBezTo>
                  <a:pt x="2070100" y="110877"/>
                  <a:pt x="2180977" y="0"/>
                  <a:pt x="2317750" y="0"/>
                </a:cubicBezTo>
                <a:close/>
                <a:moveTo>
                  <a:pt x="1606550" y="0"/>
                </a:moveTo>
                <a:cubicBezTo>
                  <a:pt x="1743323" y="0"/>
                  <a:pt x="1854200" y="110877"/>
                  <a:pt x="1854200" y="247650"/>
                </a:cubicBezTo>
                <a:lnTo>
                  <a:pt x="1854200" y="2876550"/>
                </a:lnTo>
                <a:cubicBezTo>
                  <a:pt x="1854200" y="3013323"/>
                  <a:pt x="1743323" y="3124200"/>
                  <a:pt x="1606550" y="3124200"/>
                </a:cubicBezTo>
                <a:cubicBezTo>
                  <a:pt x="1469777" y="3124200"/>
                  <a:pt x="1358900" y="3013323"/>
                  <a:pt x="1358900" y="2876550"/>
                </a:cubicBezTo>
                <a:lnTo>
                  <a:pt x="1358900" y="247650"/>
                </a:lnTo>
                <a:cubicBezTo>
                  <a:pt x="1358900" y="110877"/>
                  <a:pt x="1469777" y="0"/>
                  <a:pt x="1606550" y="0"/>
                </a:cubicBezTo>
                <a:close/>
                <a:moveTo>
                  <a:pt x="958850" y="0"/>
                </a:moveTo>
                <a:cubicBezTo>
                  <a:pt x="1095623" y="0"/>
                  <a:pt x="1206500" y="110877"/>
                  <a:pt x="1206500" y="247650"/>
                </a:cubicBezTo>
                <a:lnTo>
                  <a:pt x="1206500" y="2876550"/>
                </a:lnTo>
                <a:cubicBezTo>
                  <a:pt x="1206500" y="3013323"/>
                  <a:pt x="1095623" y="3124200"/>
                  <a:pt x="958850" y="3124200"/>
                </a:cubicBezTo>
                <a:cubicBezTo>
                  <a:pt x="822077" y="3124200"/>
                  <a:pt x="711200" y="3013323"/>
                  <a:pt x="711200" y="2876550"/>
                </a:cubicBezTo>
                <a:lnTo>
                  <a:pt x="711200" y="247650"/>
                </a:lnTo>
                <a:cubicBezTo>
                  <a:pt x="711200" y="110877"/>
                  <a:pt x="822077" y="0"/>
                  <a:pt x="958850" y="0"/>
                </a:cubicBezTo>
                <a:close/>
                <a:moveTo>
                  <a:pt x="247650" y="0"/>
                </a:moveTo>
                <a:cubicBezTo>
                  <a:pt x="384423" y="0"/>
                  <a:pt x="495300" y="110877"/>
                  <a:pt x="495300" y="247650"/>
                </a:cubicBezTo>
                <a:lnTo>
                  <a:pt x="495300" y="2876550"/>
                </a:lnTo>
                <a:cubicBezTo>
                  <a:pt x="495300" y="3013323"/>
                  <a:pt x="384423" y="3124200"/>
                  <a:pt x="247650" y="3124200"/>
                </a:cubicBezTo>
                <a:cubicBezTo>
                  <a:pt x="110877" y="3124200"/>
                  <a:pt x="0" y="3013323"/>
                  <a:pt x="0" y="2876550"/>
                </a:cubicBezTo>
                <a:lnTo>
                  <a:pt x="0" y="247650"/>
                </a:lnTo>
                <a:cubicBezTo>
                  <a:pt x="0" y="110877"/>
                  <a:pt x="110877" y="0"/>
                  <a:pt x="247650" y="0"/>
                </a:cubicBezTo>
                <a:close/>
              </a:path>
            </a:pathLst>
          </a:custGeom>
          <a:effectLst/>
        </p:spPr>
        <p:txBody>
          <a:bodyPr vert="horz" lIns="95057" tIns="47529" rIns="95057" bIns="47529"/>
          <a:lstStyle>
            <a:lvl1pPr marL="0" indent="0" algn="ctr">
              <a:buNone/>
              <a:defRPr sz="810">
                <a:solidFill>
                  <a:srgbClr val="7F7F7F"/>
                </a:solidFill>
                <a:latin typeface="Lato Regular"/>
                <a:cs typeface="Lato Regular"/>
              </a:defRPr>
            </a:lvl1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2966029" y="2851588"/>
            <a:ext cx="3383973" cy="323892"/>
          </a:xfrm>
          <a:prstGeom prst="rect">
            <a:avLst/>
          </a:prstGeom>
        </p:spPr>
        <p:txBody>
          <a:bodyPr vert="horz" lIns="0" tIns="40504" rIns="0" bIns="40504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150" b="1">
                <a:solidFill>
                  <a:schemeClr val="bg1"/>
                </a:solidFill>
                <a:latin typeface="Lato Hairline"/>
                <a:cs typeface="Lato Hairline"/>
              </a:defRPr>
            </a:lvl1pPr>
          </a:lstStyle>
          <a:p>
            <a:pPr lvl="0"/>
            <a:r>
              <a:rPr lang="es-ES_tradnl" dirty="0"/>
              <a:t>TITLE HERE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966029" y="3289513"/>
            <a:ext cx="3383973" cy="171368"/>
          </a:xfrm>
          <a:prstGeom prst="rect">
            <a:avLst/>
          </a:prstGeom>
        </p:spPr>
        <p:txBody>
          <a:bodyPr vert="horz" lIns="0" tIns="40504" rIns="0" bIns="40504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50" b="0">
                <a:solidFill>
                  <a:schemeClr val="accent3"/>
                </a:solidFill>
                <a:latin typeface="Lato Light"/>
                <a:cs typeface="Lato Light"/>
              </a:defRPr>
            </a:lvl1pPr>
          </a:lstStyle>
          <a:p>
            <a:pPr lvl="0"/>
            <a:r>
              <a:rPr lang="es-ES_tradnl" dirty="0" err="1"/>
              <a:t>Ultimate</a:t>
            </a:r>
            <a:r>
              <a:rPr lang="es-ES_tradnl" dirty="0"/>
              <a:t> </a:t>
            </a:r>
            <a:r>
              <a:rPr lang="es-ES_tradnl" dirty="0" err="1"/>
              <a:t>Powerpoint</a:t>
            </a:r>
            <a:r>
              <a:rPr lang="es-ES_tradnl" dirty="0"/>
              <a:t> </a:t>
            </a:r>
            <a:r>
              <a:rPr lang="es-ES_tradnl" dirty="0" err="1"/>
              <a:t>Template</a:t>
            </a:r>
            <a:endParaRPr lang="es-ES_tradnl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981375" y="3614001"/>
            <a:ext cx="3366029" cy="1152852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ctr">
              <a:lnSpc>
                <a:spcPct val="130000"/>
              </a:lnSpc>
              <a:buNone/>
              <a:defRPr sz="1080">
                <a:solidFill>
                  <a:schemeClr val="tx1">
                    <a:lumMod val="50000"/>
                    <a:lumOff val="50000"/>
                  </a:schemeClr>
                </a:solidFill>
                <a:latin typeface="Lato Regular"/>
                <a:cs typeface="Lato Regular"/>
              </a:defRPr>
            </a:lvl1pPr>
          </a:lstStyle>
          <a:p>
            <a:pPr lvl="0"/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tortor</a:t>
            </a:r>
            <a:r>
              <a:rPr lang="en-US" dirty="0"/>
              <a:t>, </a:t>
            </a:r>
            <a:r>
              <a:rPr lang="en-US" dirty="0" err="1"/>
              <a:t>mattis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dapibus</a:t>
            </a:r>
            <a:r>
              <a:rPr lang="en-US" dirty="0"/>
              <a:t> vitae, </a:t>
            </a:r>
            <a:r>
              <a:rPr lang="en-US" dirty="0" err="1"/>
              <a:t>euismod</a:t>
            </a:r>
            <a:r>
              <a:rPr lang="en-US" dirty="0"/>
              <a:t> non </a:t>
            </a:r>
            <a:r>
              <a:rPr lang="en-US" dirty="0" err="1"/>
              <a:t>purus</a:t>
            </a:r>
            <a:r>
              <a:rPr lang="en-US" dirty="0"/>
              <a:t>. Maecenas </a:t>
            </a:r>
            <a:r>
              <a:rPr lang="en-US" dirty="0" err="1"/>
              <a:t>ut</a:t>
            </a:r>
            <a:r>
              <a:rPr lang="en-US" dirty="0"/>
              <a:t> lacus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tristique</a:t>
            </a:r>
            <a:r>
              <a:rPr lang="en-US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4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4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ldLvl="0" animBg="1"/>
      <p:bldP spid="8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400"/>
                        <p:tgtEl>
                          <p:spTgt spid="8"/>
                        </p:tgtEl>
                      </p:cBhvr>
                    </p:animEffect>
                    <p:anim calcmode="lin" valueType="num">
                      <p:cBhvr>
                        <p:cTn dur="4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4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2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2026/1/26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528"/>
            <a:ext cx="7886700" cy="213992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700"/>
            <a:ext cx="7886700" cy="11253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803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93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83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2026/1/26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69458"/>
            <a:ext cx="3886200" cy="32640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69458"/>
            <a:ext cx="3886200" cy="32640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2026/1/26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92"/>
            <a:ext cx="7886700" cy="99434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334062"/>
            <a:ext cx="3655181" cy="61804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8035" indent="0">
              <a:buNone/>
              <a:defRPr sz="1350"/>
            </a:lvl7pPr>
            <a:lvl8pPr marL="2400935" indent="0">
              <a:buNone/>
              <a:defRPr sz="1350"/>
            </a:lvl8pPr>
            <a:lvl9pPr marL="2743835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1999384"/>
            <a:ext cx="3655181" cy="264367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334062"/>
            <a:ext cx="3673182" cy="61804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8035" indent="0">
              <a:buNone/>
              <a:defRPr sz="1350"/>
            </a:lvl7pPr>
            <a:lvl8pPr marL="2400935" indent="0">
              <a:buNone/>
              <a:defRPr sz="1350"/>
            </a:lvl8pPr>
            <a:lvl9pPr marL="2743835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1999384"/>
            <a:ext cx="3673182" cy="264367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2026/1/26 Monday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2026/1/26 Monday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2026/1/26 Monday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60"/>
            <a:ext cx="3124012" cy="120036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342961"/>
            <a:ext cx="4629150" cy="405359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8035" indent="0">
              <a:buNone/>
              <a:defRPr sz="1500"/>
            </a:lvl7pPr>
            <a:lvl8pPr marL="2400935" indent="0">
              <a:buNone/>
              <a:defRPr sz="1500"/>
            </a:lvl8pPr>
            <a:lvl9pPr marL="2743835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320"/>
            <a:ext cx="3124012" cy="2859191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8035" indent="0">
              <a:buNone/>
              <a:defRPr sz="1050"/>
            </a:lvl7pPr>
            <a:lvl8pPr marL="2400935" indent="0">
              <a:buNone/>
              <a:defRPr sz="1050"/>
            </a:lvl8pPr>
            <a:lvl9pPr marL="2743835" indent="0">
              <a:buNone/>
              <a:defRPr sz="10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2026/1/26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92"/>
            <a:ext cx="1971675" cy="435964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3892"/>
            <a:ext cx="5800725" cy="435964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2026/1/26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3892"/>
            <a:ext cx="7886700" cy="9943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69458"/>
            <a:ext cx="7886700" cy="326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8097"/>
            <a:ext cx="2057400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2026/1/26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8097"/>
            <a:ext cx="3086100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8097"/>
            <a:ext cx="2057400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 descr="图层-11-">
            <a:extLst>
              <a:ext uri="{FF2B5EF4-FFF2-40B4-BE49-F238E27FC236}">
                <a16:creationId xmlns:a16="http://schemas.microsoft.com/office/drawing/2014/main" id="{B1A20A3A-9646-1125-8CEA-1ECC5FF49D5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429" y="0"/>
            <a:ext cx="9145429" cy="2270760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369A9E27-B4E4-A28C-B849-43B667D91DE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153" y="128602"/>
            <a:ext cx="1124771" cy="33743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6585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85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2385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5285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80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8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F320AF55-9DFD-D619-3445-1184B92BD12E}"/>
              </a:ext>
            </a:extLst>
          </p:cNvPr>
          <p:cNvSpPr txBox="1"/>
          <p:nvPr/>
        </p:nvSpPr>
        <p:spPr>
          <a:xfrm>
            <a:off x="-131885" y="1000077"/>
            <a:ext cx="9407770" cy="23960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zh-CN" sz="3200" b="1" kern="100" dirty="0">
                <a:solidFill>
                  <a:srgbClr val="C00000"/>
                </a:solidFill>
                <a:effectLst/>
                <a:latin typeface="华康金刚黑C75 Std Semibold" panose="020B0600000000000000" pitchFamily="34" charset="-122"/>
                <a:ea typeface="华康金刚黑C75 Std Semibold" panose="020B0600000000000000" pitchFamily="34" charset="-122"/>
                <a:cs typeface="Times New Roman" panose="02020603050405020304" pitchFamily="18" charset="0"/>
              </a:rPr>
              <a:t>【党员课堂】</a:t>
            </a:r>
            <a:endParaRPr lang="en-US" altLang="zh-CN" sz="3200" b="1" kern="100" dirty="0">
              <a:solidFill>
                <a:srgbClr val="C00000"/>
              </a:solidFill>
              <a:effectLst/>
              <a:latin typeface="华康金刚黑C75 Std Semibold" panose="020B0600000000000000" pitchFamily="34" charset="-122"/>
              <a:ea typeface="华康金刚黑C75 Std Semibold" panose="020B0600000000000000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zh-CN" altLang="zh-CN" sz="3600" b="1" kern="100" dirty="0">
                <a:effectLst/>
                <a:latin typeface="华康金刚黑C75 Std Semibold" panose="020B0600000000000000" pitchFamily="34" charset="-122"/>
                <a:ea typeface="华康金刚黑C75 Std Semibold" panose="020B0600000000000000" pitchFamily="34" charset="-122"/>
                <a:cs typeface="Times New Roman" panose="02020603050405020304" pitchFamily="18" charset="0"/>
              </a:rPr>
              <a:t>学好用好《习近平谈治国理政》第五卷的</a:t>
            </a:r>
            <a:endParaRPr lang="en-US" altLang="zh-CN" sz="3600" b="1" kern="100" dirty="0">
              <a:effectLst/>
              <a:latin typeface="华康金刚黑C75 Std Semibold" panose="020B0600000000000000" pitchFamily="34" charset="-122"/>
              <a:ea typeface="华康金刚黑C75 Std Semibold" panose="020B0600000000000000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zh-CN" altLang="zh-CN" sz="3600" b="1" kern="100" dirty="0">
                <a:effectLst/>
                <a:latin typeface="华康金刚黑C75 Std Semibold" panose="020B0600000000000000" pitchFamily="34" charset="-122"/>
                <a:ea typeface="华康金刚黑C75 Std Semibold" panose="020B0600000000000000" pitchFamily="34" charset="-122"/>
                <a:cs typeface="Times New Roman" panose="02020603050405020304" pitchFamily="18" charset="0"/>
              </a:rPr>
              <a:t>理论和实践要求</a:t>
            </a:r>
            <a:endParaRPr lang="zh-CN" altLang="en-US" sz="3600" dirty="0">
              <a:latin typeface="华康金刚黑C75 Std Semibold" panose="020B0600000000000000" pitchFamily="34" charset="-122"/>
              <a:ea typeface="华康金刚黑C75 Std Semibold" panose="020B0600000000000000" pitchFamily="34" charset="-122"/>
            </a:endParaRPr>
          </a:p>
        </p:txBody>
      </p:sp>
      <p:pic>
        <p:nvPicPr>
          <p:cNvPr id="4" name="PA_图片 6">
            <a:extLst>
              <a:ext uri="{FF2B5EF4-FFF2-40B4-BE49-F238E27FC236}">
                <a16:creationId xmlns:a16="http://schemas.microsoft.com/office/drawing/2014/main" id="{C599504A-0550-9D02-E748-3ED518402917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62" y="3930162"/>
            <a:ext cx="9167812" cy="124855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9" advTm="7285">
        <p:newsflash/>
      </p:transition>
    </mc:Choice>
    <mc:Fallback xmlns="">
      <p:transition advTm="7285">
        <p:newsflash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Office 主题">
  <a:themeElements>
    <a:clrScheme name="自定义 30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FF0000"/>
      </a:accent2>
      <a:accent3>
        <a:srgbClr val="C00000"/>
      </a:accent3>
      <a:accent4>
        <a:srgbClr val="FF0000"/>
      </a:accent4>
      <a:accent5>
        <a:srgbClr val="C00000"/>
      </a:accent5>
      <a:accent6>
        <a:srgbClr val="FF0000"/>
      </a:accent6>
      <a:hlink>
        <a:srgbClr val="C00000"/>
      </a:hlink>
      <a:folHlink>
        <a:srgbClr val="FF00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984</TotalTime>
  <Words>13</Words>
  <Application>Microsoft Office PowerPoint</Application>
  <PresentationFormat>全屏显示(16:9)</PresentationFormat>
  <Paragraphs>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Lato Hairline</vt:lpstr>
      <vt:lpstr>Lato Regular</vt:lpstr>
      <vt:lpstr>华康金刚黑C75 Std Semibold</vt:lpstr>
      <vt:lpstr>Arial</vt:lpstr>
      <vt:lpstr>Calibri</vt:lpstr>
      <vt:lpstr>Calibri Light</vt:lpstr>
      <vt:lpstr>Lato Light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dreamsummit</cp:lastModifiedBy>
  <cp:revision>75</cp:revision>
  <dcterms:created xsi:type="dcterms:W3CDTF">2017-07-25T02:42:00Z</dcterms:created>
  <dcterms:modified xsi:type="dcterms:W3CDTF">2026-01-26T02:26:55Z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2052-10.1.0.7022</vt:lpwstr>
  </property>
</Properties>
</file>