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A18A"/>
    <a:srgbClr val="F7946D"/>
    <a:srgbClr val="F1E6E6"/>
    <a:srgbClr val="FEF0B4"/>
    <a:srgbClr val="AD1E23"/>
    <a:srgbClr val="A6065A"/>
    <a:srgbClr val="AA4327"/>
    <a:srgbClr val="C7410B"/>
    <a:srgbClr val="C50D1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D9206-84EE-4364-A300-98715FBEA9D7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7C54A-688D-4924-A3EE-82A95A5EFC5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2941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1pPr>
    <a:lvl2pPr marL="349987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2pPr>
    <a:lvl3pPr marL="69997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3pPr>
    <a:lvl4pPr marL="104996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4pPr>
    <a:lvl5pPr marL="139994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5pPr>
    <a:lvl6pPr marL="174993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6pPr>
    <a:lvl7pPr marL="209992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7pPr>
    <a:lvl8pPr marL="244990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8pPr>
    <a:lvl9pPr marL="279989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813" y="858920"/>
            <a:ext cx="7000875" cy="1827177"/>
          </a:xfrm>
        </p:spPr>
        <p:txBody>
          <a:bodyPr anchor="b"/>
          <a:lstStyle>
            <a:lvl1pPr algn="ctr"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813" y="2756560"/>
            <a:ext cx="7000875" cy="1267118"/>
          </a:xfrm>
        </p:spPr>
        <p:txBody>
          <a:bodyPr/>
          <a:lstStyle>
            <a:lvl1pPr marL="0" indent="0" algn="ctr">
              <a:buNone/>
              <a:defRPr sz="1837"/>
            </a:lvl1pPr>
            <a:lvl2pPr marL="349895" indent="0" algn="ctr">
              <a:buNone/>
              <a:defRPr sz="1531"/>
            </a:lvl2pPr>
            <a:lvl3pPr marL="699790" indent="0" algn="ctr">
              <a:buNone/>
              <a:defRPr sz="1378"/>
            </a:lvl3pPr>
            <a:lvl4pPr marL="1049685" indent="0" algn="ctr">
              <a:buNone/>
              <a:defRPr sz="1224"/>
            </a:lvl4pPr>
            <a:lvl5pPr marL="1399581" indent="0" algn="ctr">
              <a:buNone/>
              <a:defRPr sz="1224"/>
            </a:lvl5pPr>
            <a:lvl6pPr marL="1749476" indent="0" algn="ctr">
              <a:buNone/>
              <a:defRPr sz="1224"/>
            </a:lvl6pPr>
            <a:lvl7pPr marL="2099371" indent="0" algn="ctr">
              <a:buNone/>
              <a:defRPr sz="1224"/>
            </a:lvl7pPr>
            <a:lvl8pPr marL="2449266" indent="0" algn="ctr">
              <a:buNone/>
              <a:defRPr sz="1224"/>
            </a:lvl8pPr>
            <a:lvl9pPr marL="2799161" indent="0" algn="ctr">
              <a:buNone/>
              <a:defRPr sz="122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843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256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0001" y="279422"/>
            <a:ext cx="2012752" cy="444767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747" y="279422"/>
            <a:ext cx="5921573" cy="444767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25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9983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85" y="1308425"/>
            <a:ext cx="8051006" cy="2183136"/>
          </a:xfrm>
        </p:spPr>
        <p:txBody>
          <a:bodyPr anchor="b"/>
          <a:lstStyle>
            <a:lvl1pPr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885" y="3512214"/>
            <a:ext cx="8051006" cy="1148060"/>
          </a:xfrm>
        </p:spPr>
        <p:txBody>
          <a:bodyPr/>
          <a:lstStyle>
            <a:lvl1pPr marL="0" indent="0">
              <a:buNone/>
              <a:defRPr sz="1837">
                <a:solidFill>
                  <a:schemeClr val="tx1">
                    <a:tint val="75000"/>
                  </a:schemeClr>
                </a:solidFill>
              </a:defRPr>
            </a:lvl1pPr>
            <a:lvl2pPr marL="349895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2pPr>
            <a:lvl3pPr marL="699790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3pPr>
            <a:lvl4pPr marL="1049685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4pPr>
            <a:lvl5pPr marL="139958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5pPr>
            <a:lvl6pPr marL="174947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6pPr>
            <a:lvl7pPr marL="209937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7pPr>
            <a:lvl8pPr marL="244926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8pPr>
            <a:lvl9pPr marL="279916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006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747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590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468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279422"/>
            <a:ext cx="8051006" cy="101442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63" y="1286556"/>
            <a:ext cx="3948931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3" y="1917078"/>
            <a:ext cx="3948931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5591" y="1286556"/>
            <a:ext cx="3968378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5591" y="1917078"/>
            <a:ext cx="3968378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230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1623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234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378" y="755655"/>
            <a:ext cx="4725591" cy="3729677"/>
          </a:xfrm>
        </p:spPr>
        <p:txBody>
          <a:bodyPr/>
          <a:lstStyle>
            <a:lvl1pPr>
              <a:defRPr sz="2449"/>
            </a:lvl1pPr>
            <a:lvl2pPr>
              <a:defRPr sz="2143"/>
            </a:lvl2pPr>
            <a:lvl3pPr>
              <a:defRPr sz="1837"/>
            </a:lvl3pPr>
            <a:lvl4pPr>
              <a:defRPr sz="1531"/>
            </a:lvl4pPr>
            <a:lvl5pPr>
              <a:defRPr sz="1531"/>
            </a:lvl5pPr>
            <a:lvl6pPr>
              <a:defRPr sz="1531"/>
            </a:lvl6pPr>
            <a:lvl7pPr>
              <a:defRPr sz="1531"/>
            </a:lvl7pPr>
            <a:lvl8pPr>
              <a:defRPr sz="1531"/>
            </a:lvl8pPr>
            <a:lvl9pPr>
              <a:defRPr sz="1531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96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68378" y="755655"/>
            <a:ext cx="4725591" cy="3729677"/>
          </a:xfrm>
        </p:spPr>
        <p:txBody>
          <a:bodyPr anchor="t"/>
          <a:lstStyle>
            <a:lvl1pPr marL="0" indent="0">
              <a:buNone/>
              <a:defRPr sz="2449"/>
            </a:lvl1pPr>
            <a:lvl2pPr marL="349895" indent="0">
              <a:buNone/>
              <a:defRPr sz="2143"/>
            </a:lvl2pPr>
            <a:lvl3pPr marL="699790" indent="0">
              <a:buNone/>
              <a:defRPr sz="1837"/>
            </a:lvl3pPr>
            <a:lvl4pPr marL="1049685" indent="0">
              <a:buNone/>
              <a:defRPr sz="1531"/>
            </a:lvl4pPr>
            <a:lvl5pPr marL="1399581" indent="0">
              <a:buNone/>
              <a:defRPr sz="1531"/>
            </a:lvl5pPr>
            <a:lvl6pPr marL="1749476" indent="0">
              <a:buNone/>
              <a:defRPr sz="1531"/>
            </a:lvl6pPr>
            <a:lvl7pPr marL="2099371" indent="0">
              <a:buNone/>
              <a:defRPr sz="1531"/>
            </a:lvl7pPr>
            <a:lvl8pPr marL="2449266" indent="0">
              <a:buNone/>
              <a:defRPr sz="1531"/>
            </a:lvl8pPr>
            <a:lvl9pPr marL="2799161" indent="0">
              <a:buNone/>
              <a:defRPr sz="1531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023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747" y="279422"/>
            <a:ext cx="8051006" cy="101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747" y="1397110"/>
            <a:ext cx="8051006" cy="3329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747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2026/1/8 Thursday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92053" y="4864374"/>
            <a:ext cx="3150394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92490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718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10DEA3FB-795A-A92A-CBAF-BB814B4F9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334500" cy="5250656"/>
          </a:xfrm>
          <a:prstGeom prst="rect">
            <a:avLst/>
          </a:prstGeom>
        </p:spPr>
      </p:pic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A9A0C541-0C9D-77F9-C7B7-F4935E7319B4}"/>
              </a:ext>
            </a:extLst>
          </p:cNvPr>
          <p:cNvCxnSpPr/>
          <p:nvPr/>
        </p:nvCxnSpPr>
        <p:spPr>
          <a:xfrm>
            <a:off x="2740478" y="938893"/>
            <a:ext cx="3853543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>
            <a:extLst>
              <a:ext uri="{FF2B5EF4-FFF2-40B4-BE49-F238E27FC236}">
                <a16:creationId xmlns:a16="http://schemas.microsoft.com/office/drawing/2014/main" id="{8DC716DF-CC44-1C40-6217-F761A83BEA80}"/>
              </a:ext>
            </a:extLst>
          </p:cNvPr>
          <p:cNvSpPr/>
          <p:nvPr/>
        </p:nvSpPr>
        <p:spPr>
          <a:xfrm>
            <a:off x="3785506" y="465364"/>
            <a:ext cx="1763486" cy="947058"/>
          </a:xfrm>
          <a:prstGeom prst="rect">
            <a:avLst/>
          </a:prstGeom>
          <a:solidFill>
            <a:srgbClr val="F1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AF0F49D-3E21-EC87-DBD9-4718EFC84328}"/>
              </a:ext>
            </a:extLst>
          </p:cNvPr>
          <p:cNvSpPr txBox="1"/>
          <p:nvPr/>
        </p:nvSpPr>
        <p:spPr>
          <a:xfrm>
            <a:off x="3695699" y="669470"/>
            <a:ext cx="1943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AD1E2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solidFill>
                  <a:srgbClr val="AD1E2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党员课堂</a:t>
            </a:r>
            <a:r>
              <a:rPr lang="en-US" altLang="zh-CN" sz="2400" dirty="0">
                <a:solidFill>
                  <a:srgbClr val="AD1E2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endParaRPr lang="zh-CN" altLang="en-US" sz="2400" dirty="0">
              <a:solidFill>
                <a:srgbClr val="AD1E2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74838DF-F16B-E95F-228A-DCABF87C1910}"/>
              </a:ext>
            </a:extLst>
          </p:cNvPr>
          <p:cNvSpPr txBox="1"/>
          <p:nvPr/>
        </p:nvSpPr>
        <p:spPr>
          <a:xfrm>
            <a:off x="274864" y="1616528"/>
            <a:ext cx="8784770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以人民为中心</a:t>
            </a:r>
            <a:endParaRPr lang="en-US" altLang="zh-CN" sz="4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马克思主义人民立场与中国传统民本思想的会通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BD9D8E0-6F14-BDCA-2979-160C0152F1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995" y="245204"/>
            <a:ext cx="1467733" cy="44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509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443</TotalTime>
  <Words>17</Words>
  <Application>Microsoft Office PowerPoint</Application>
  <PresentationFormat>自定义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黑体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220</cp:revision>
  <dcterms:created xsi:type="dcterms:W3CDTF">2025-12-25T08:27:29Z</dcterms:created>
  <dcterms:modified xsi:type="dcterms:W3CDTF">2026-01-08T08:37:57Z</dcterms:modified>
</cp:coreProperties>
</file>