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5300593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826"/>
    <a:srgbClr val="B5B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936" y="-18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8C861-510D-4FA3-93A7-5B1389B44B02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FA684-E69B-4C41-B3BC-9BC67D623C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02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18158-630F-4FED-88B0-B169ABBE5C05}" type="datetimeFigureOut">
              <a:rPr lang="zh-CN" altLang="en-US" smtClean="0"/>
              <a:t>2026/1/12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65C6-B108-49B0-A709-E7563B5BAA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6824" cy="6858000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1458410" y="1211955"/>
            <a:ext cx="9225023" cy="4467828"/>
          </a:xfrm>
          <a:prstGeom prst="roundRect">
            <a:avLst>
              <a:gd name="adj" fmla="val 7341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54555" y="1931855"/>
            <a:ext cx="7721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defTabSz="266700" fontAlgn="auto">
              <a:lnSpc>
                <a:spcPct val="200000"/>
              </a:lnSpc>
            </a:pPr>
            <a:r>
              <a:rPr lang="zh-CN" altLang="en-US" sz="5000" b="1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扎实推进乡村全面振兴</a:t>
            </a:r>
          </a:p>
          <a:p>
            <a:pPr indent="0" algn="ctr" defTabSz="266700" fontAlgn="auto">
              <a:lnSpc>
                <a:spcPct val="200000"/>
              </a:lnSpc>
            </a:pPr>
            <a:r>
              <a:rPr lang="en-US" altLang="zh-CN" sz="3500" b="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500" b="0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学习贯彻中央农村工作会议精神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62" y="5197514"/>
            <a:ext cx="1075877" cy="32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qwe</dc:creator>
  <cp:lastModifiedBy>DELL</cp:lastModifiedBy>
  <cp:revision>55</cp:revision>
  <dcterms:created xsi:type="dcterms:W3CDTF">2023-07-01T10:42:00Z</dcterms:created>
  <dcterms:modified xsi:type="dcterms:W3CDTF">2026-01-12T00:51:46Z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FA658245BDE44EDA9B8283C04E039886_12</vt:lpwstr>
  </property>
  <property fmtid="{D5CDD505-2E9C-101B-9397-08002B2CF9AE}" pid="3" name="KSOProductBuildVer">
    <vt:lpwstr>2052-12.1.0.24034</vt:lpwstr>
  </property>
</Properties>
</file>