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embeddedFontLst>
    <p:embeddedFont>
      <p:font typeface="等线" panose="02010600030101010101" pitchFamily="2" charset="-122"/>
      <p:regular r:id="rId4"/>
      <p:bold r:id="rId5"/>
    </p:embeddedFont>
    <p:embeddedFont>
      <p:font typeface="黑体" panose="02010609060101010101" pitchFamily="49" charset="-122"/>
      <p:regular r:id="rId6"/>
    </p:embeddedFont>
  </p:embeddedFontLst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628"/>
    <a:srgbClr val="F96B2B"/>
    <a:srgbClr val="F02D1D"/>
    <a:srgbClr val="ED3E24"/>
    <a:srgbClr val="FF502C"/>
    <a:srgbClr val="FEF9F2"/>
    <a:srgbClr val="9CDBF2"/>
    <a:srgbClr val="81D0EF"/>
    <a:srgbClr val="CCEB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31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4FDC1-0C79-46F7-8EC7-1E56246680A1}" type="datetimeFigureOut">
              <a:rPr lang="zh-CN" altLang="en-US" smtClean="0"/>
              <a:t>2026/1/12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5360-40C3-4C79-8C17-EAACF32291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BAC152-C384-4126-A41C-02F34DED3069}" type="datetime1">
              <a:rPr lang="en-US" altLang="zh-CN" smtClean="0"/>
              <a:pPr/>
              <a:t>1/12/2026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6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183948" y="152885"/>
            <a:ext cx="11824104" cy="6552229"/>
          </a:xfrm>
          <a:prstGeom prst="roundRect">
            <a:avLst>
              <a:gd name="adj" fmla="val 29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C35EE3-E84E-9A4E-536C-16FE97CB5C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54" y="328101"/>
            <a:ext cx="1505652" cy="4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C9DF-5EDB-47D3-C511-190254F2E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22DE14A-D7D4-3010-6A06-CC53C68CC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51" b="15475"/>
          <a:stretch>
            <a:fillRect/>
          </a:stretch>
        </p:blipFill>
        <p:spPr>
          <a:xfrm>
            <a:off x="-960784" y="0"/>
            <a:ext cx="14113568" cy="6858000"/>
          </a:xfrm>
          <a:custGeom>
            <a:avLst/>
            <a:gdLst>
              <a:gd name="connsiteX0" fmla="*/ 0 w 11815072"/>
              <a:gd name="connsiteY0" fmla="*/ 0 h 6858000"/>
              <a:gd name="connsiteX1" fmla="*/ 11815072 w 11815072"/>
              <a:gd name="connsiteY1" fmla="*/ 0 h 6858000"/>
              <a:gd name="connsiteX2" fmla="*/ 11815072 w 11815072"/>
              <a:gd name="connsiteY2" fmla="*/ 6858000 h 6858000"/>
              <a:gd name="connsiteX3" fmla="*/ 0 w 118150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072" h="6858000">
                <a:moveTo>
                  <a:pt x="0" y="0"/>
                </a:moveTo>
                <a:lnTo>
                  <a:pt x="11815072" y="0"/>
                </a:lnTo>
                <a:lnTo>
                  <a:pt x="118150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19B32A-E39A-3EC6-7601-CAA23CB79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51" b="15475"/>
          <a:stretch>
            <a:fillRect/>
          </a:stretch>
        </p:blipFill>
        <p:spPr>
          <a:xfrm>
            <a:off x="-905348" y="0"/>
            <a:ext cx="14113568" cy="6858000"/>
          </a:xfrm>
          <a:custGeom>
            <a:avLst/>
            <a:gdLst>
              <a:gd name="connsiteX0" fmla="*/ 0 w 11815072"/>
              <a:gd name="connsiteY0" fmla="*/ 0 h 6858000"/>
              <a:gd name="connsiteX1" fmla="*/ 11815072 w 11815072"/>
              <a:gd name="connsiteY1" fmla="*/ 0 h 6858000"/>
              <a:gd name="connsiteX2" fmla="*/ 11815072 w 11815072"/>
              <a:gd name="connsiteY2" fmla="*/ 6858000 h 6858000"/>
              <a:gd name="connsiteX3" fmla="*/ 0 w 118150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072" h="6858000">
                <a:moveTo>
                  <a:pt x="0" y="0"/>
                </a:moveTo>
                <a:lnTo>
                  <a:pt x="11815072" y="0"/>
                </a:lnTo>
                <a:lnTo>
                  <a:pt x="118150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701" y="3022514"/>
            <a:ext cx="3012522" cy="3835486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47E6F884-DA9B-1123-B883-251AC3EEC297}"/>
              </a:ext>
            </a:extLst>
          </p:cNvPr>
          <p:cNvGrpSpPr/>
          <p:nvPr/>
        </p:nvGrpSpPr>
        <p:grpSpPr>
          <a:xfrm>
            <a:off x="2923608" y="1360662"/>
            <a:ext cx="6344784" cy="515860"/>
            <a:chOff x="2918166" y="3135598"/>
            <a:chExt cx="6344784" cy="515860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E9AD8FE-B939-1319-0B0C-94EE2AFA57F5}"/>
                </a:ext>
              </a:extLst>
            </p:cNvPr>
            <p:cNvGrpSpPr/>
            <p:nvPr/>
          </p:nvGrpSpPr>
          <p:grpSpPr>
            <a:xfrm>
              <a:off x="2918166" y="3398898"/>
              <a:ext cx="6344784" cy="0"/>
              <a:chOff x="2907475" y="3442767"/>
              <a:chExt cx="6344784" cy="0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7C060A8F-6D7A-0314-3CCA-446ABF31D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7475" y="3442767"/>
                <a:ext cx="939155" cy="0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ED3E24"/>
                    </a:gs>
                    <a:gs pos="100000">
                      <a:srgbClr val="ED3E24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923110B7-F7CE-28D3-301B-14E9FC96F0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3104" y="3442767"/>
                <a:ext cx="939155" cy="0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ED3E24"/>
                    </a:gs>
                    <a:gs pos="100000">
                      <a:srgbClr val="ED3E24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6C3EA170-AFE9-88D3-3E69-B13521D5CD8E}"/>
                </a:ext>
              </a:extLst>
            </p:cNvPr>
            <p:cNvGrpSpPr/>
            <p:nvPr/>
          </p:nvGrpSpPr>
          <p:grpSpPr>
            <a:xfrm>
              <a:off x="4068586" y="3135598"/>
              <a:ext cx="4054826" cy="515860"/>
              <a:chOff x="4068586" y="3135598"/>
              <a:chExt cx="4054826" cy="515860"/>
            </a:xfrm>
          </p:grpSpPr>
          <p:sp>
            <p:nvSpPr>
              <p:cNvPr id="71" name="六边形 18">
                <a:extLst>
                  <a:ext uri="{FF2B5EF4-FFF2-40B4-BE49-F238E27FC236}">
                    <a16:creationId xmlns:a16="http://schemas.microsoft.com/office/drawing/2014/main" id="{1121C0EC-FAA8-0595-A889-D1CD850E21C2}"/>
                  </a:ext>
                </a:extLst>
              </p:cNvPr>
              <p:cNvSpPr/>
              <p:nvPr/>
            </p:nvSpPr>
            <p:spPr>
              <a:xfrm>
                <a:off x="4068586" y="3135598"/>
                <a:ext cx="4054826" cy="515860"/>
              </a:xfrm>
              <a:custGeom>
                <a:avLst/>
                <a:gdLst>
                  <a:gd name="connsiteX0" fmla="*/ 18988 w 6150195"/>
                  <a:gd name="connsiteY0" fmla="*/ 177432 h 515860"/>
                  <a:gd name="connsiteX1" fmla="*/ 57953 w 6150195"/>
                  <a:gd name="connsiteY1" fmla="*/ 99502 h 515860"/>
                  <a:gd name="connsiteX2" fmla="*/ 218950 w 6150195"/>
                  <a:gd name="connsiteY2" fmla="*/ 0 h 515860"/>
                  <a:gd name="connsiteX3" fmla="*/ 5931216 w 6150195"/>
                  <a:gd name="connsiteY3" fmla="*/ 0 h 515860"/>
                  <a:gd name="connsiteX4" fmla="*/ 6092213 w 6150195"/>
                  <a:gd name="connsiteY4" fmla="*/ 99502 h 515860"/>
                  <a:gd name="connsiteX5" fmla="*/ 6131178 w 6150195"/>
                  <a:gd name="connsiteY5" fmla="*/ 177432 h 515860"/>
                  <a:gd name="connsiteX6" fmla="*/ 6131178 w 6150195"/>
                  <a:gd name="connsiteY6" fmla="*/ 338429 h 515860"/>
                  <a:gd name="connsiteX7" fmla="*/ 6092213 w 6150195"/>
                  <a:gd name="connsiteY7" fmla="*/ 416358 h 515860"/>
                  <a:gd name="connsiteX8" fmla="*/ 5931216 w 6150195"/>
                  <a:gd name="connsiteY8" fmla="*/ 515860 h 515860"/>
                  <a:gd name="connsiteX9" fmla="*/ 218950 w 6150195"/>
                  <a:gd name="connsiteY9" fmla="*/ 515860 h 515860"/>
                  <a:gd name="connsiteX10" fmla="*/ 57953 w 6150195"/>
                  <a:gd name="connsiteY10" fmla="*/ 416358 h 515860"/>
                  <a:gd name="connsiteX11" fmla="*/ 18988 w 6150195"/>
                  <a:gd name="connsiteY11" fmla="*/ 338429 h 515860"/>
                  <a:gd name="connsiteX12" fmla="*/ 18988 w 6150195"/>
                  <a:gd name="connsiteY12" fmla="*/ 177432 h 51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50195" h="515860">
                    <a:moveTo>
                      <a:pt x="18988" y="177432"/>
                    </a:moveTo>
                    <a:lnTo>
                      <a:pt x="57953" y="99502"/>
                    </a:lnTo>
                    <a:cubicBezTo>
                      <a:pt x="88450" y="38507"/>
                      <a:pt x="150756" y="0"/>
                      <a:pt x="218950" y="0"/>
                    </a:cubicBezTo>
                    <a:lnTo>
                      <a:pt x="5931216" y="0"/>
                    </a:lnTo>
                    <a:cubicBezTo>
                      <a:pt x="5999410" y="0"/>
                      <a:pt x="6061715" y="38507"/>
                      <a:pt x="6092213" y="99502"/>
                    </a:cubicBezTo>
                    <a:lnTo>
                      <a:pt x="6131178" y="177432"/>
                    </a:lnTo>
                    <a:cubicBezTo>
                      <a:pt x="6156535" y="228146"/>
                      <a:pt x="6156535" y="287715"/>
                      <a:pt x="6131178" y="338429"/>
                    </a:cubicBezTo>
                    <a:lnTo>
                      <a:pt x="6092213" y="416358"/>
                    </a:lnTo>
                    <a:cubicBezTo>
                      <a:pt x="6061715" y="477353"/>
                      <a:pt x="5999410" y="515860"/>
                      <a:pt x="5931216" y="515860"/>
                    </a:cubicBezTo>
                    <a:lnTo>
                      <a:pt x="218950" y="515860"/>
                    </a:lnTo>
                    <a:cubicBezTo>
                      <a:pt x="150756" y="515860"/>
                      <a:pt x="88450" y="477353"/>
                      <a:pt x="57953" y="416358"/>
                    </a:cubicBezTo>
                    <a:lnTo>
                      <a:pt x="18988" y="338429"/>
                    </a:lnTo>
                    <a:cubicBezTo>
                      <a:pt x="-6329" y="287795"/>
                      <a:pt x="-6329" y="228065"/>
                      <a:pt x="18988" y="177432"/>
                    </a:cubicBezTo>
                  </a:path>
                </a:pathLst>
              </a:custGeom>
              <a:gradFill>
                <a:gsLst>
                  <a:gs pos="20000">
                    <a:srgbClr val="F96B2B"/>
                  </a:gs>
                  <a:gs pos="62000">
                    <a:srgbClr val="ED3E24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489FC2D8-A419-F621-6AE2-CA66E23DD8D3}"/>
                  </a:ext>
                </a:extLst>
              </p:cNvPr>
              <p:cNvSpPr txBox="1"/>
              <p:nvPr/>
            </p:nvSpPr>
            <p:spPr>
              <a:xfrm>
                <a:off x="5220710" y="3162696"/>
                <a:ext cx="17505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2400" b="1" kern="100" dirty="0">
                    <a:solidFill>
                      <a:schemeClr val="bg1"/>
                    </a:solidFill>
                    <a:cs typeface="+mn-ea"/>
                    <a:sym typeface="+mn-lt"/>
                  </a:rPr>
                  <a:t>【党员课堂】</a:t>
                </a:r>
                <a:endParaRPr lang="en-US" altLang="zh-CN" sz="2400" b="1" kern="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73461E0-E1CF-3415-96AD-D43D0AD54595}"/>
              </a:ext>
            </a:extLst>
          </p:cNvPr>
          <p:cNvGrpSpPr/>
          <p:nvPr/>
        </p:nvGrpSpPr>
        <p:grpSpPr>
          <a:xfrm>
            <a:off x="463689" y="2225900"/>
            <a:ext cx="11264622" cy="1805060"/>
            <a:chOff x="519125" y="2170126"/>
            <a:chExt cx="11264622" cy="180506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C2384F8-8B34-0E2A-B887-09AB1C7DC782}"/>
                </a:ext>
              </a:extLst>
            </p:cNvPr>
            <p:cNvGrpSpPr/>
            <p:nvPr/>
          </p:nvGrpSpPr>
          <p:grpSpPr>
            <a:xfrm>
              <a:off x="519125" y="2170126"/>
              <a:ext cx="11264622" cy="845857"/>
              <a:chOff x="1000014" y="525613"/>
              <a:chExt cx="11264622" cy="84585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0E8B2D-BC21-63A2-7BCB-6895EDC64AB4}"/>
                  </a:ext>
                </a:extLst>
              </p:cNvPr>
              <p:cNvSpPr txBox="1"/>
              <p:nvPr/>
            </p:nvSpPr>
            <p:spPr>
              <a:xfrm>
                <a:off x="1000014" y="540473"/>
                <a:ext cx="1126462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zh-CN" sz="4800" b="1" dirty="0">
                    <a:ln w="31750" cap="flat" cmpd="sng" algn="ctr">
                      <a:solidFill>
                        <a:srgbClr val="ED3E24">
                          <a:lumMod val="2000"/>
                          <a:lumOff val="98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gradFill>
                      <a:gsLst>
                        <a:gs pos="17000">
                          <a:srgbClr val="ED3E24"/>
                        </a:gs>
                        <a:gs pos="61000">
                          <a:srgbClr val="ED3E2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50800" dist="38100" dir="5400000" rotWithShape="0">
                        <a:srgbClr val="ED3E24">
                          <a:lumMod val="100000"/>
                          <a:alpha val="20000"/>
                        </a:srgbClr>
                      </a:outerShdw>
                    </a:effectLst>
                    <a:cs typeface="+mn-ea"/>
                    <a:sym typeface="+mn-lt"/>
                  </a:rPr>
                  <a:t>以党章和党的二十届四中全会精神为指导</a:t>
                </a:r>
                <a:endParaRPr lang="en-US" altLang="zh-CN" sz="4800" b="1" dirty="0">
                  <a:ln w="31750" cap="flat" cmpd="sng" algn="ctr">
                    <a:solidFill>
                      <a:srgbClr val="ED3E24">
                        <a:lumMod val="2000"/>
                        <a:lumOff val="98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17000">
                        <a:srgbClr val="ED3E24"/>
                      </a:gs>
                      <a:gs pos="61000">
                        <a:srgbClr val="ED3E2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50800" dist="38100" dir="5400000" rotWithShape="0">
                      <a:srgbClr val="ED3E24">
                        <a:lumMod val="100000"/>
                        <a:alpha val="2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727C1BD-9C24-DF91-4423-A156C5F0E9C2}"/>
                  </a:ext>
                </a:extLst>
              </p:cNvPr>
              <p:cNvSpPr txBox="1"/>
              <p:nvPr/>
            </p:nvSpPr>
            <p:spPr>
              <a:xfrm>
                <a:off x="1000014" y="525613"/>
                <a:ext cx="1126462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zh-CN" sz="4800" b="1" dirty="0">
                    <a:gradFill>
                      <a:gsLst>
                        <a:gs pos="17000">
                          <a:srgbClr val="ED3E24"/>
                        </a:gs>
                        <a:gs pos="61000">
                          <a:srgbClr val="ED3E2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cs typeface="+mn-ea"/>
                    <a:sym typeface="+mn-lt"/>
                  </a:rPr>
                  <a:t>以党章和党的二十届四中全会精神为指导</a:t>
                </a:r>
                <a:endParaRPr lang="en-US" altLang="zh-CN" sz="4800" b="1" dirty="0">
                  <a:gradFill>
                    <a:gsLst>
                      <a:gs pos="17000">
                        <a:srgbClr val="ED3E24"/>
                      </a:gs>
                      <a:gs pos="61000">
                        <a:srgbClr val="ED3E24"/>
                      </a:gs>
                    </a:gsLst>
                    <a:path path="circle">
                      <a:fillToRect l="50000" t="50000" r="50000" b="50000"/>
                    </a:path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AB770AA-CE78-F11C-BCDD-D6F44BBC58F3}"/>
                </a:ext>
              </a:extLst>
            </p:cNvPr>
            <p:cNvSpPr txBox="1"/>
            <p:nvPr/>
          </p:nvSpPr>
          <p:spPr>
            <a:xfrm>
              <a:off x="1977975" y="3144189"/>
              <a:ext cx="82360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4800" dirty="0">
                  <a:ln w="31750" cap="flat" cmpd="sng" algn="ctr">
                    <a:solidFill>
                      <a:srgbClr val="ED3E24">
                        <a:lumMod val="2000"/>
                        <a:lumOff val="98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17000">
                        <a:srgbClr val="ED3E24"/>
                      </a:gs>
                      <a:gs pos="61000">
                        <a:srgbClr val="ED3E2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50800" dist="38100" dir="5400000" rotWithShape="0">
                      <a:srgbClr val="ED3E24">
                        <a:lumMod val="100000"/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推动全面从严治党向纵深发展</a:t>
              </a:r>
              <a:endParaRPr lang="zh-CN" altLang="en-US" sz="4800" dirty="0">
                <a:ln w="31750" cap="flat" cmpd="sng" algn="ctr">
                  <a:solidFill>
                    <a:srgbClr val="ED3E24">
                      <a:lumMod val="2000"/>
                      <a:lumOff val="98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17000">
                      <a:srgbClr val="ED3E24"/>
                    </a:gs>
                    <a:gs pos="61000">
                      <a:srgbClr val="ED3E24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5400000" rotWithShape="0">
                    <a:srgbClr val="ED3E24">
                      <a:lumMod val="100000"/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407F181-3DED-4853-EE7F-5222D455656A}"/>
                </a:ext>
              </a:extLst>
            </p:cNvPr>
            <p:cNvSpPr txBox="1"/>
            <p:nvPr/>
          </p:nvSpPr>
          <p:spPr>
            <a:xfrm>
              <a:off x="1977975" y="3129329"/>
              <a:ext cx="82360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4800" b="1" dirty="0">
                  <a:gradFill>
                    <a:gsLst>
                      <a:gs pos="17000">
                        <a:srgbClr val="ED3E24"/>
                      </a:gs>
                      <a:gs pos="61000">
                        <a:srgbClr val="ED3E24"/>
                      </a:gs>
                    </a:gsLst>
                    <a:path path="circle">
                      <a:fillToRect l="50000" t="50000" r="50000" b="50000"/>
                    </a:path>
                  </a:gradFill>
                  <a:cs typeface="+mn-ea"/>
                  <a:sym typeface="+mn-lt"/>
                </a:rPr>
                <a:t>推动全面从严治党向纵深发展</a:t>
              </a:r>
              <a:endParaRPr lang="zh-CN" altLang="en-US" sz="4800" b="1" dirty="0">
                <a:gradFill>
                  <a:gsLst>
                    <a:gs pos="17000">
                      <a:srgbClr val="ED3E24"/>
                    </a:gs>
                    <a:gs pos="61000">
                      <a:srgbClr val="ED3E24"/>
                    </a:gs>
                  </a:gsLst>
                  <a:path path="circle">
                    <a:fillToRect l="50000" t="50000" r="50000" b="50000"/>
                  </a:path>
                </a:gradFill>
                <a:cs typeface="+mn-ea"/>
                <a:sym typeface="+mn-lt"/>
              </a:endParaRPr>
            </a:p>
          </p:txBody>
        </p:sp>
      </p:grpSp>
      <p:sp>
        <p:nvSpPr>
          <p:cNvPr id="3" name="矩形: 圆角 50">
            <a:extLst>
              <a:ext uri="{FF2B5EF4-FFF2-40B4-BE49-F238E27FC236}">
                <a16:creationId xmlns:a16="http://schemas.microsoft.com/office/drawing/2014/main" id="{043D7BEC-705E-0A20-4A01-17EE498C07B6}"/>
              </a:ext>
            </a:extLst>
          </p:cNvPr>
          <p:cNvSpPr/>
          <p:nvPr/>
        </p:nvSpPr>
        <p:spPr>
          <a:xfrm>
            <a:off x="5231967" y="5580586"/>
            <a:ext cx="1744764" cy="1405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0">
                <a:srgbClr val="FF502C"/>
              </a:gs>
              <a:gs pos="100000">
                <a:srgbClr val="D30303"/>
              </a:gs>
            </a:gsLst>
            <a:lin ang="5400000" scaled="1"/>
            <a:tileRect/>
          </a:gradFill>
          <a:ln>
            <a:noFill/>
          </a:ln>
          <a:effectLst>
            <a:outerShdw blurRad="584200" dist="457200" dir="5400000" sx="92000" sy="92000" algn="ctr" rotWithShape="0">
              <a:srgbClr val="80A5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E4DC36-C545-E00E-4B8D-4C2471BF0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18" y="5025342"/>
            <a:ext cx="1716363" cy="5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0888116-8bd6-41e3-a4a8-e3e87ea681da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2e6e735-5c57-44b5-a5ce-191d8efddbe9">
      <a:majorFont>
        <a:latin typeface="黑体" panose="020F0302020204030204"/>
        <a:ea typeface="黑体"/>
        <a:cs typeface=""/>
      </a:majorFont>
      <a:minorFont>
        <a:latin typeface="黑体" panose="020F0502020204030204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43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黑体</vt:lpstr>
      <vt:lpstr>Arial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dreamsummit</cp:lastModifiedBy>
  <cp:revision>70</cp:revision>
  <dcterms:created xsi:type="dcterms:W3CDTF">2018-04-18T06:17:00Z</dcterms:created>
  <dcterms:modified xsi:type="dcterms:W3CDTF">2026-01-12T03:07:58Z</dcterms:modified>
</cp:coreProperties>
</file>