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千图笔锋手写体" panose="00000500000000000000" pitchFamily="2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2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B70"/>
    <a:srgbClr val="A00000"/>
    <a:srgbClr val="C5374A"/>
    <a:srgbClr val="D04459"/>
    <a:srgbClr val="EDEDED"/>
    <a:srgbClr val="FFCE21"/>
    <a:srgbClr val="B63344"/>
    <a:srgbClr val="BB2F44"/>
    <a:srgbClr val="F4F4F4"/>
    <a:srgbClr val="DC5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2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3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2026/1/30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40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1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50" Type="http://schemas.openxmlformats.org/officeDocument/2006/relationships/tags" Target="../tags/tag105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tags" Target="../tags/tag84.xml"/><Relationship Id="rId41" Type="http://schemas.openxmlformats.org/officeDocument/2006/relationships/tags" Target="../tags/tag96.xml"/><Relationship Id="rId54" Type="http://schemas.openxmlformats.org/officeDocument/2006/relationships/tags" Target="../tags/tag109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53" Type="http://schemas.openxmlformats.org/officeDocument/2006/relationships/tags" Target="../tags/tag108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tags" Target="../tags/tag107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image" Target="../media/image1.png"/><Relationship Id="rId8" Type="http://schemas.openxmlformats.org/officeDocument/2006/relationships/tags" Target="../tags/tag63.xml"/><Relationship Id="rId51" Type="http://schemas.openxmlformats.org/officeDocument/2006/relationships/tags" Target="../tags/tag106.xml"/><Relationship Id="rId3" Type="http://schemas.openxmlformats.org/officeDocument/2006/relationships/tags" Target="../tags/tag5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0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0" y="0"/>
            <a:ext cx="9334500" cy="5248275"/>
            <a:chOff x="0" y="0"/>
            <a:chExt cx="14700" cy="8265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4700" cy="8264"/>
            </a:xfrm>
            <a:prstGeom prst="rect">
              <a:avLst/>
            </a:prstGeom>
            <a:solidFill>
              <a:srgbClr val="012B7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6" name="组合 165"/>
            <p:cNvGrpSpPr/>
            <p:nvPr userDrawn="1"/>
          </p:nvGrpSpPr>
          <p:grpSpPr>
            <a:xfrm>
              <a:off x="8" y="3"/>
              <a:ext cx="14692" cy="8262"/>
              <a:chOff x="8" y="3"/>
              <a:chExt cx="14692" cy="8262"/>
            </a:xfrm>
          </p:grpSpPr>
          <p:sp>
            <p:nvSpPr>
              <p:cNvPr id="167" name="矩形 166"/>
              <p:cNvSpPr>
                <a:spLocks noChangeAspect="1"/>
              </p:cNvSpPr>
              <p:nvPr userDrawn="1">
                <p:custDataLst>
                  <p:tags r:id="rId1"/>
                </p:custDataLst>
              </p:nvPr>
            </p:nvSpPr>
            <p:spPr>
              <a:xfrm>
                <a:off x="2222" y="1260"/>
                <a:ext cx="12478" cy="700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15000"/>
                    </a:srgbClr>
                  </a:gs>
                  <a:gs pos="40000">
                    <a:schemeClr val="tx1">
                      <a:alpha val="0"/>
                    </a:schemeClr>
                  </a:gs>
                </a:gsLst>
                <a:lin ang="135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/>
                <a:endParaRPr lang="zh-CN" altLang="en-US" sz="1375"/>
              </a:p>
            </p:txBody>
          </p:sp>
          <p:cxnSp>
            <p:nvCxnSpPr>
              <p:cNvPr id="168" name="直接连接符 167"/>
              <p:cNvCxnSpPr/>
              <p:nvPr userDrawn="1">
                <p:custDataLst>
                  <p:tags r:id="rId2"/>
                </p:custDataLst>
              </p:nvPr>
            </p:nvCxnSpPr>
            <p:spPr>
              <a:xfrm flipH="1">
                <a:off x="4338" y="3"/>
                <a:ext cx="551" cy="447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 userDrawn="1">
                <p:custDataLst>
                  <p:tags r:id="rId3"/>
                </p:custDataLst>
              </p:nvPr>
            </p:nvCxnSpPr>
            <p:spPr>
              <a:xfrm flipH="1">
                <a:off x="4476" y="3"/>
                <a:ext cx="1549" cy="419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 userDrawn="1">
                <p:custDataLst>
                  <p:tags r:id="rId4"/>
                </p:custDataLst>
              </p:nvPr>
            </p:nvCxnSpPr>
            <p:spPr>
              <a:xfrm flipH="1">
                <a:off x="4477" y="3"/>
                <a:ext cx="2661" cy="426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 userDrawn="1">
                <p:custDataLst>
                  <p:tags r:id="rId5"/>
                </p:custDataLst>
              </p:nvPr>
            </p:nvCxnSpPr>
            <p:spPr>
              <a:xfrm flipH="1">
                <a:off x="4499" y="5"/>
                <a:ext cx="3706" cy="4297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 userDrawn="1">
                <p:custDataLst>
                  <p:tags r:id="rId6"/>
                </p:custDataLst>
              </p:nvPr>
            </p:nvCxnSpPr>
            <p:spPr>
              <a:xfrm flipH="1">
                <a:off x="4610" y="5"/>
                <a:ext cx="4719" cy="422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 userDrawn="1">
                <p:custDataLst>
                  <p:tags r:id="rId7"/>
                </p:custDataLst>
              </p:nvPr>
            </p:nvCxnSpPr>
            <p:spPr>
              <a:xfrm flipH="1">
                <a:off x="4826" y="3"/>
                <a:ext cx="5627" cy="4107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 userDrawn="1">
                <p:custDataLst>
                  <p:tags r:id="rId8"/>
                </p:custDataLst>
              </p:nvPr>
            </p:nvCxnSpPr>
            <p:spPr>
              <a:xfrm flipH="1">
                <a:off x="4809" y="11"/>
                <a:ext cx="6643" cy="414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 userDrawn="1">
                <p:custDataLst>
                  <p:tags r:id="rId9"/>
                </p:custDataLst>
              </p:nvPr>
            </p:nvCxnSpPr>
            <p:spPr>
              <a:xfrm flipH="1">
                <a:off x="4849" y="3"/>
                <a:ext cx="8105" cy="422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 userDrawn="1">
                <p:custDataLst>
                  <p:tags r:id="rId10"/>
                </p:custDataLst>
              </p:nvPr>
            </p:nvCxnSpPr>
            <p:spPr>
              <a:xfrm flipH="1">
                <a:off x="4849" y="451"/>
                <a:ext cx="9835" cy="383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/>
              <p:cNvCxnSpPr/>
              <p:nvPr userDrawn="1">
                <p:custDataLst>
                  <p:tags r:id="rId11"/>
                </p:custDataLst>
              </p:nvPr>
            </p:nvCxnSpPr>
            <p:spPr>
              <a:xfrm flipH="1">
                <a:off x="4769" y="2049"/>
                <a:ext cx="9923" cy="2304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 userDrawn="1">
                <p:custDataLst>
                  <p:tags r:id="rId12"/>
                </p:custDataLst>
              </p:nvPr>
            </p:nvCxnSpPr>
            <p:spPr>
              <a:xfrm flipH="1">
                <a:off x="4821" y="3128"/>
                <a:ext cx="9863" cy="120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/>
              <p:cNvCxnSpPr/>
              <p:nvPr userDrawn="1">
                <p:custDataLst>
                  <p:tags r:id="rId13"/>
                </p:custDataLst>
              </p:nvPr>
            </p:nvCxnSpPr>
            <p:spPr>
              <a:xfrm flipH="1">
                <a:off x="4724" y="4160"/>
                <a:ext cx="9968" cy="25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/>
              <p:nvPr userDrawn="1">
                <p:custDataLst>
                  <p:tags r:id="rId14"/>
                </p:custDataLst>
              </p:nvPr>
            </p:nvCxnSpPr>
            <p:spPr>
              <a:xfrm flipH="1" flipV="1">
                <a:off x="4675" y="4504"/>
                <a:ext cx="10009" cy="87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 userDrawn="1">
                <p:custDataLst>
                  <p:tags r:id="rId15"/>
                </p:custDataLst>
              </p:nvPr>
            </p:nvCxnSpPr>
            <p:spPr>
              <a:xfrm flipH="1" flipV="1">
                <a:off x="4623" y="4562"/>
                <a:ext cx="10060" cy="224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 userDrawn="1">
                <p:custDataLst>
                  <p:tags r:id="rId16"/>
                </p:custDataLst>
              </p:nvPr>
            </p:nvCxnSpPr>
            <p:spPr>
              <a:xfrm flipH="1" flipV="1">
                <a:off x="4723" y="4682"/>
                <a:ext cx="9242" cy="356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 userDrawn="1">
                <p:custDataLst>
                  <p:tags r:id="rId17"/>
                </p:custDataLst>
              </p:nvPr>
            </p:nvCxnSpPr>
            <p:spPr>
              <a:xfrm flipH="1" flipV="1">
                <a:off x="4695" y="4734"/>
                <a:ext cx="6186" cy="352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 userDrawn="1">
                <p:custDataLst>
                  <p:tags r:id="rId18"/>
                </p:custDataLst>
              </p:nvPr>
            </p:nvCxnSpPr>
            <p:spPr>
              <a:xfrm flipH="1" flipV="1">
                <a:off x="4659" y="4765"/>
                <a:ext cx="4392" cy="3497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 userDrawn="1">
                <p:custDataLst>
                  <p:tags r:id="rId19"/>
                </p:custDataLst>
              </p:nvPr>
            </p:nvCxnSpPr>
            <p:spPr>
              <a:xfrm flipH="1" flipV="1">
                <a:off x="4601" y="4780"/>
                <a:ext cx="3171" cy="348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 userDrawn="1">
                <p:custDataLst>
                  <p:tags r:id="rId20"/>
                </p:custDataLst>
              </p:nvPr>
            </p:nvCxnSpPr>
            <p:spPr>
              <a:xfrm flipH="1" flipV="1">
                <a:off x="4494" y="4809"/>
                <a:ext cx="2446" cy="345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 userDrawn="1">
                <p:custDataLst>
                  <p:tags r:id="rId21"/>
                </p:custDataLst>
              </p:nvPr>
            </p:nvCxnSpPr>
            <p:spPr>
              <a:xfrm flipH="1" flipV="1">
                <a:off x="4434" y="4852"/>
                <a:ext cx="1990" cy="3405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 userDrawn="1">
                <p:custDataLst>
                  <p:tags r:id="rId22"/>
                </p:custDataLst>
              </p:nvPr>
            </p:nvCxnSpPr>
            <p:spPr>
              <a:xfrm flipH="1" flipV="1">
                <a:off x="4346" y="4900"/>
                <a:ext cx="1114" cy="335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 userDrawn="1">
                <p:custDataLst>
                  <p:tags r:id="rId23"/>
                </p:custDataLst>
              </p:nvPr>
            </p:nvCxnSpPr>
            <p:spPr>
              <a:xfrm flipH="1" flipV="1">
                <a:off x="4260" y="4914"/>
                <a:ext cx="643" cy="334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 userDrawn="1">
                <p:custDataLst>
                  <p:tags r:id="rId24"/>
                </p:custDataLst>
              </p:nvPr>
            </p:nvCxnSpPr>
            <p:spPr>
              <a:xfrm flipH="1" flipV="1">
                <a:off x="4202" y="4940"/>
                <a:ext cx="229" cy="332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 userDrawn="1">
                <p:custDataLst>
                  <p:tags r:id="rId25"/>
                </p:custDataLst>
              </p:nvPr>
            </p:nvCxnSpPr>
            <p:spPr>
              <a:xfrm flipV="1">
                <a:off x="3784" y="4939"/>
                <a:ext cx="373" cy="3324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 userDrawn="1">
                <p:custDataLst>
                  <p:tags r:id="rId26"/>
                </p:custDataLst>
              </p:nvPr>
            </p:nvCxnSpPr>
            <p:spPr>
              <a:xfrm flipV="1">
                <a:off x="3218" y="4983"/>
                <a:ext cx="844" cy="3280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 userDrawn="1">
                <p:custDataLst>
                  <p:tags r:id="rId27"/>
                </p:custDataLst>
              </p:nvPr>
            </p:nvCxnSpPr>
            <p:spPr>
              <a:xfrm flipV="1">
                <a:off x="2380" y="4917"/>
                <a:ext cx="1659" cy="3345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 userDrawn="1">
                <p:custDataLst>
                  <p:tags r:id="rId28"/>
                </p:custDataLst>
              </p:nvPr>
            </p:nvCxnSpPr>
            <p:spPr>
              <a:xfrm flipV="1">
                <a:off x="1774" y="4897"/>
                <a:ext cx="2239" cy="3365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 userDrawn="1">
                <p:custDataLst>
                  <p:tags r:id="rId29"/>
                </p:custDataLst>
              </p:nvPr>
            </p:nvCxnSpPr>
            <p:spPr>
              <a:xfrm flipV="1">
                <a:off x="958" y="4802"/>
                <a:ext cx="3038" cy="3451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 userDrawn="1">
                <p:custDataLst>
                  <p:tags r:id="rId30"/>
                </p:custDataLst>
              </p:nvPr>
            </p:nvCxnSpPr>
            <p:spPr>
              <a:xfrm flipV="1">
                <a:off x="16" y="4748"/>
                <a:ext cx="3963" cy="3350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/>
              <p:cNvCxnSpPr/>
              <p:nvPr userDrawn="1">
                <p:custDataLst>
                  <p:tags r:id="rId31"/>
                </p:custDataLst>
              </p:nvPr>
            </p:nvCxnSpPr>
            <p:spPr>
              <a:xfrm flipV="1">
                <a:off x="16" y="4679"/>
                <a:ext cx="3972" cy="232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/>
              <p:cNvCxnSpPr/>
              <p:nvPr userDrawn="1">
                <p:custDataLst>
                  <p:tags r:id="rId32"/>
                </p:custDataLst>
              </p:nvPr>
            </p:nvCxnSpPr>
            <p:spPr>
              <a:xfrm flipV="1">
                <a:off x="8" y="4625"/>
                <a:ext cx="3963" cy="1577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 userDrawn="1">
                <p:custDataLst>
                  <p:tags r:id="rId33"/>
                </p:custDataLst>
              </p:nvPr>
            </p:nvCxnSpPr>
            <p:spPr>
              <a:xfrm flipV="1">
                <a:off x="8" y="4588"/>
                <a:ext cx="3951" cy="89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 userDrawn="1">
                <p:custDataLst>
                  <p:tags r:id="rId34"/>
                </p:custDataLst>
              </p:nvPr>
            </p:nvCxnSpPr>
            <p:spPr>
              <a:xfrm flipV="1">
                <a:off x="8" y="4548"/>
                <a:ext cx="3959" cy="304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 userDrawn="1">
                <p:custDataLst>
                  <p:tags r:id="rId35"/>
                </p:custDataLst>
              </p:nvPr>
            </p:nvCxnSpPr>
            <p:spPr>
              <a:xfrm>
                <a:off x="8" y="4354"/>
                <a:ext cx="3983" cy="13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 userDrawn="1">
                <p:custDataLst>
                  <p:tags r:id="rId36"/>
                </p:custDataLst>
              </p:nvPr>
            </p:nvCxnSpPr>
            <p:spPr>
              <a:xfrm>
                <a:off x="8" y="3823"/>
                <a:ext cx="4005" cy="64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 userDrawn="1">
                <p:custDataLst>
                  <p:tags r:id="rId37"/>
                </p:custDataLst>
              </p:nvPr>
            </p:nvCxnSpPr>
            <p:spPr>
              <a:xfrm>
                <a:off x="16" y="3456"/>
                <a:ext cx="3949" cy="99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 userDrawn="1">
                <p:custDataLst>
                  <p:tags r:id="rId38"/>
                </p:custDataLst>
              </p:nvPr>
            </p:nvCxnSpPr>
            <p:spPr>
              <a:xfrm>
                <a:off x="8" y="3128"/>
                <a:ext cx="3980" cy="130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/>
              <p:cNvCxnSpPr/>
              <p:nvPr userDrawn="1">
                <p:custDataLst>
                  <p:tags r:id="rId39"/>
                </p:custDataLst>
              </p:nvPr>
            </p:nvCxnSpPr>
            <p:spPr>
              <a:xfrm>
                <a:off x="8" y="2698"/>
                <a:ext cx="3982" cy="1696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/>
              <p:cNvCxnSpPr/>
              <p:nvPr userDrawn="1">
                <p:custDataLst>
                  <p:tags r:id="rId40"/>
                </p:custDataLst>
              </p:nvPr>
            </p:nvCxnSpPr>
            <p:spPr>
              <a:xfrm>
                <a:off x="16" y="2263"/>
                <a:ext cx="3967" cy="199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/>
              <p:nvPr userDrawn="1">
                <p:custDataLst>
                  <p:tags r:id="rId41"/>
                </p:custDataLst>
              </p:nvPr>
            </p:nvCxnSpPr>
            <p:spPr>
              <a:xfrm>
                <a:off x="16" y="1848"/>
                <a:ext cx="4016" cy="234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/>
              <p:cNvCxnSpPr/>
              <p:nvPr userDrawn="1">
                <p:custDataLst>
                  <p:tags r:id="rId42"/>
                </p:custDataLst>
              </p:nvPr>
            </p:nvCxnSpPr>
            <p:spPr>
              <a:xfrm>
                <a:off x="16" y="1258"/>
                <a:ext cx="3947" cy="282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/>
              <p:cNvCxnSpPr/>
              <p:nvPr userDrawn="1">
                <p:custDataLst>
                  <p:tags r:id="rId43"/>
                </p:custDataLst>
              </p:nvPr>
            </p:nvCxnSpPr>
            <p:spPr>
              <a:xfrm>
                <a:off x="16" y="635"/>
                <a:ext cx="3940" cy="342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210" name="等腰三角形 209"/>
              <p:cNvSpPr/>
              <p:nvPr userDrawn="1">
                <p:custDataLst>
                  <p:tags r:id="rId44"/>
                </p:custDataLst>
              </p:nvPr>
            </p:nvSpPr>
            <p:spPr>
              <a:xfrm flipV="1">
                <a:off x="1732" y="2582"/>
                <a:ext cx="5284" cy="5048"/>
              </a:xfrm>
              <a:prstGeom prst="triangle">
                <a:avLst/>
              </a:prstGeom>
              <a:noFill/>
              <a:ln w="9525">
                <a:solidFill>
                  <a:schemeClr val="bg1">
                    <a:alpha val="1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/>
                <a:endParaRPr lang="zh-CN" altLang="en-US" sz="1375"/>
              </a:p>
            </p:txBody>
          </p:sp>
          <p:cxnSp>
            <p:nvCxnSpPr>
              <p:cNvPr id="211" name="直接连接符 210"/>
              <p:cNvCxnSpPr/>
              <p:nvPr userDrawn="1">
                <p:custDataLst>
                  <p:tags r:id="rId45"/>
                </p:custDataLst>
              </p:nvPr>
            </p:nvCxnSpPr>
            <p:spPr>
              <a:xfrm>
                <a:off x="495" y="3"/>
                <a:ext cx="3491" cy="4094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/>
              <p:cNvCxnSpPr/>
              <p:nvPr userDrawn="1">
                <p:custDataLst>
                  <p:tags r:id="rId46"/>
                </p:custDataLst>
              </p:nvPr>
            </p:nvCxnSpPr>
            <p:spPr>
              <a:xfrm>
                <a:off x="1630" y="3"/>
                <a:ext cx="2438" cy="4186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/>
              <p:nvPr userDrawn="1">
                <p:custDataLst>
                  <p:tags r:id="rId47"/>
                </p:custDataLst>
              </p:nvPr>
            </p:nvCxnSpPr>
            <p:spPr>
              <a:xfrm>
                <a:off x="2702" y="3"/>
                <a:ext cx="1458" cy="427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/>
              <p:nvPr userDrawn="1">
                <p:custDataLst>
                  <p:tags r:id="rId48"/>
                </p:custDataLst>
              </p:nvPr>
            </p:nvCxnSpPr>
            <p:spPr>
              <a:xfrm>
                <a:off x="3833" y="8"/>
                <a:ext cx="361" cy="4180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215" name="任意多边形: 形状 75"/>
              <p:cNvSpPr/>
              <p:nvPr userDrawn="1">
                <p:custDataLst>
                  <p:tags r:id="rId49"/>
                </p:custDataLst>
              </p:nvPr>
            </p:nvSpPr>
            <p:spPr>
              <a:xfrm flipV="1">
                <a:off x="495" y="1848"/>
                <a:ext cx="7759" cy="6412"/>
              </a:xfrm>
              <a:custGeom>
                <a:avLst/>
                <a:gdLst>
                  <a:gd name="connsiteX0" fmla="*/ 4747 w 10145"/>
                  <a:gd name="connsiteY0" fmla="*/ 0 h 8384"/>
                  <a:gd name="connsiteX1" fmla="*/ 0 w 10145"/>
                  <a:gd name="connsiteY1" fmla="*/ 8384 h 8384"/>
                  <a:gd name="connsiteX2" fmla="*/ 10145 w 10145"/>
                  <a:gd name="connsiteY2" fmla="*/ 8384 h 8384"/>
                  <a:gd name="connsiteX3" fmla="*/ 5398 w 10145"/>
                  <a:gd name="connsiteY3" fmla="*/ 0 h 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5" h="8384">
                    <a:moveTo>
                      <a:pt x="4747" y="0"/>
                    </a:moveTo>
                    <a:lnTo>
                      <a:pt x="0" y="8384"/>
                    </a:lnTo>
                    <a:lnTo>
                      <a:pt x="10145" y="8384"/>
                    </a:lnTo>
                    <a:lnTo>
                      <a:pt x="5398" y="0"/>
                    </a:lnTo>
                  </a:path>
                </a:pathLst>
              </a:cu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4000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9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  <p:sp>
            <p:nvSpPr>
              <p:cNvPr id="216" name="任意多边形: 形状 70"/>
              <p:cNvSpPr/>
              <p:nvPr userDrawn="1">
                <p:custDataLst>
                  <p:tags r:id="rId50"/>
                </p:custDataLst>
              </p:nvPr>
            </p:nvSpPr>
            <p:spPr>
              <a:xfrm flipV="1">
                <a:off x="8" y="2897"/>
                <a:ext cx="3168" cy="5364"/>
              </a:xfrm>
              <a:custGeom>
                <a:avLst/>
                <a:gdLst>
                  <a:gd name="connsiteX0" fmla="*/ 4142 w 4142"/>
                  <a:gd name="connsiteY0" fmla="*/ 0 h 7013"/>
                  <a:gd name="connsiteX1" fmla="*/ 0 w 4142"/>
                  <a:gd name="connsiteY1" fmla="*/ 7013 h 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42" h="7013">
                    <a:moveTo>
                      <a:pt x="4142" y="0"/>
                    </a:moveTo>
                    <a:lnTo>
                      <a:pt x="0" y="7013"/>
                    </a:lnTo>
                  </a:path>
                </a:pathLst>
              </a:cu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4000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9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  <p:sp>
            <p:nvSpPr>
              <p:cNvPr id="217" name="任意多边形: 形状 65"/>
              <p:cNvSpPr/>
              <p:nvPr userDrawn="1">
                <p:custDataLst>
                  <p:tags r:id="rId51"/>
                </p:custDataLst>
              </p:nvPr>
            </p:nvSpPr>
            <p:spPr>
              <a:xfrm flipV="1">
                <a:off x="8" y="5057"/>
                <a:ext cx="1914" cy="3203"/>
              </a:xfrm>
              <a:custGeom>
                <a:avLst/>
                <a:gdLst>
                  <a:gd name="connsiteX0" fmla="*/ 2503 w 2503"/>
                  <a:gd name="connsiteY0" fmla="*/ 0 h 4188"/>
                  <a:gd name="connsiteX1" fmla="*/ 0 w 2503"/>
                  <a:gd name="connsiteY1" fmla="*/ 4188 h 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3" h="4188">
                    <a:moveTo>
                      <a:pt x="2503" y="0"/>
                    </a:moveTo>
                    <a:lnTo>
                      <a:pt x="0" y="4188"/>
                    </a:lnTo>
                  </a:path>
                </a:pathLst>
              </a:custGeom>
              <a:noFill/>
              <a:ln w="15875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  <p:sp>
            <p:nvSpPr>
              <p:cNvPr id="218" name="任意多边形: 形状 80"/>
              <p:cNvSpPr/>
              <p:nvPr userDrawn="1">
                <p:custDataLst>
                  <p:tags r:id="rId52"/>
                </p:custDataLst>
              </p:nvPr>
            </p:nvSpPr>
            <p:spPr>
              <a:xfrm flipV="1">
                <a:off x="8786" y="3"/>
                <a:ext cx="4720" cy="8250"/>
              </a:xfrm>
              <a:custGeom>
                <a:avLst/>
                <a:gdLst>
                  <a:gd name="connsiteX0" fmla="*/ 0 w 11207701"/>
                  <a:gd name="connsiteY0" fmla="*/ 6867524 h 6867524"/>
                  <a:gd name="connsiteX1" fmla="*/ 11207701 w 11207701"/>
                  <a:gd name="connsiteY1" fmla="*/ 6867524 h 6867524"/>
                  <a:gd name="connsiteX2" fmla="*/ 7288350 w 11207701"/>
                  <a:gd name="connsiteY2" fmla="*/ 0 h 6867524"/>
                  <a:gd name="connsiteX3" fmla="*/ 0 w 11207701"/>
                  <a:gd name="connsiteY3" fmla="*/ 0 h 6867524"/>
                  <a:gd name="connsiteX0-1" fmla="*/ 0 w 11207701"/>
                  <a:gd name="connsiteY0-2" fmla="*/ 0 h 6867524"/>
                  <a:gd name="connsiteX1-3" fmla="*/ 0 w 11207701"/>
                  <a:gd name="connsiteY1-4" fmla="*/ 6867524 h 6867524"/>
                  <a:gd name="connsiteX2-5" fmla="*/ 11207701 w 11207701"/>
                  <a:gd name="connsiteY2-6" fmla="*/ 6867524 h 6867524"/>
                  <a:gd name="connsiteX3-7" fmla="*/ 7288350 w 11207701"/>
                  <a:gd name="connsiteY3-8" fmla="*/ 0 h 6867524"/>
                  <a:gd name="connsiteX4" fmla="*/ 91440 w 11207701"/>
                  <a:gd name="connsiteY4" fmla="*/ 91440 h 6867524"/>
                  <a:gd name="connsiteX0-9" fmla="*/ 0 w 11207701"/>
                  <a:gd name="connsiteY0-10" fmla="*/ 0 h 6867524"/>
                  <a:gd name="connsiteX1-11" fmla="*/ 0 w 11207701"/>
                  <a:gd name="connsiteY1-12" fmla="*/ 6867524 h 6867524"/>
                  <a:gd name="connsiteX2-13" fmla="*/ 11207701 w 11207701"/>
                  <a:gd name="connsiteY2-14" fmla="*/ 6867524 h 6867524"/>
                  <a:gd name="connsiteX3-15" fmla="*/ 7288350 w 11207701"/>
                  <a:gd name="connsiteY3-16" fmla="*/ 0 h 6867524"/>
                  <a:gd name="connsiteX0-17" fmla="*/ 0 w 11207701"/>
                  <a:gd name="connsiteY0-18" fmla="*/ 6867524 h 6867524"/>
                  <a:gd name="connsiteX1-19" fmla="*/ 11207701 w 11207701"/>
                  <a:gd name="connsiteY1-20" fmla="*/ 6867524 h 6867524"/>
                  <a:gd name="connsiteX2-21" fmla="*/ 7288350 w 11207701"/>
                  <a:gd name="connsiteY2-22" fmla="*/ 0 h 6867524"/>
                  <a:gd name="connsiteX0-23" fmla="*/ 3919351 w 3919351"/>
                  <a:gd name="connsiteY0-24" fmla="*/ 6867524 h 6867524"/>
                  <a:gd name="connsiteX1-25" fmla="*/ 0 w 3919351"/>
                  <a:gd name="connsiteY1-26" fmla="*/ 0 h 6867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919351" h="6867524">
                    <a:moveTo>
                      <a:pt x="3919351" y="6867524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  <p:sp>
            <p:nvSpPr>
              <p:cNvPr id="219" name="任意多边形: 形状 65"/>
              <p:cNvSpPr/>
              <p:nvPr userDrawn="1">
                <p:custDataLst>
                  <p:tags r:id="rId53"/>
                </p:custDataLst>
              </p:nvPr>
            </p:nvSpPr>
            <p:spPr>
              <a:xfrm flipV="1">
                <a:off x="6830" y="3"/>
                <a:ext cx="4943" cy="8258"/>
              </a:xfrm>
              <a:custGeom>
                <a:avLst/>
                <a:gdLst>
                  <a:gd name="connsiteX0" fmla="*/ 6463 w 6463"/>
                  <a:gd name="connsiteY0" fmla="*/ 10815 h 10815"/>
                  <a:gd name="connsiteX1" fmla="*/ 0 w 6463"/>
                  <a:gd name="connsiteY1" fmla="*/ 0 h 1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63" h="10815">
                    <a:moveTo>
                      <a:pt x="6463" y="10815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  <p:sp>
            <p:nvSpPr>
              <p:cNvPr id="220" name="任意多边形: 形状 70"/>
              <p:cNvSpPr/>
              <p:nvPr userDrawn="1">
                <p:custDataLst>
                  <p:tags r:id="rId54"/>
                </p:custDataLst>
              </p:nvPr>
            </p:nvSpPr>
            <p:spPr>
              <a:xfrm flipV="1">
                <a:off x="8" y="771"/>
                <a:ext cx="9989" cy="7491"/>
              </a:xfrm>
              <a:custGeom>
                <a:avLst/>
                <a:gdLst>
                  <a:gd name="connsiteX0" fmla="*/ 0 w 13061"/>
                  <a:gd name="connsiteY0" fmla="*/ 9795 h 9795"/>
                  <a:gd name="connsiteX1" fmla="*/ 13061 w 13061"/>
                  <a:gd name="connsiteY1" fmla="*/ 9795 h 9795"/>
                  <a:gd name="connsiteX2" fmla="*/ 7276 w 13061"/>
                  <a:gd name="connsiteY2" fmla="*/ 0 h 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61" h="9795">
                    <a:moveTo>
                      <a:pt x="0" y="9795"/>
                    </a:moveTo>
                    <a:lnTo>
                      <a:pt x="13061" y="9795"/>
                    </a:lnTo>
                    <a:lnTo>
                      <a:pt x="7276" y="0"/>
                    </a:lnTo>
                  </a:path>
                </a:pathLst>
              </a:cu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4000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9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bstract 3D Rendering of Low Poly White Surface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-1270"/>
            <a:ext cx="9334500" cy="524764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bstract 3D Rendering of Low Poly White Surface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-1270"/>
            <a:ext cx="9334500" cy="52476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bstract 3D Rendering of Low Poly White Surface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-1270"/>
            <a:ext cx="9334500" cy="5247640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607378"/>
            <a:ext cx="8601075" cy="403352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d渲染抽象蓝色纸。时尚壁纸。背景波。波浪的形状。扭曲的液体的形状。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70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抽象的白色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92455" y="-635"/>
            <a:ext cx="2952750" cy="5248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334500" cy="5248275"/>
            <a:chOff x="0" y="0"/>
            <a:chExt cx="14700" cy="8265"/>
          </a:xfrm>
        </p:grpSpPr>
        <p:sp>
          <p:nvSpPr>
            <p:cNvPr id="222" name="矩形 221"/>
            <p:cNvSpPr/>
            <p:nvPr userDrawn="1"/>
          </p:nvSpPr>
          <p:spPr>
            <a:xfrm>
              <a:off x="0" y="0"/>
              <a:ext cx="14700" cy="8264"/>
            </a:xfrm>
            <a:prstGeom prst="rect">
              <a:avLst/>
            </a:prstGeom>
            <a:solidFill>
              <a:srgbClr val="012B7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6" name="组合 165"/>
            <p:cNvGrpSpPr/>
            <p:nvPr userDrawn="1"/>
          </p:nvGrpSpPr>
          <p:grpSpPr>
            <a:xfrm>
              <a:off x="8" y="3"/>
              <a:ext cx="14692" cy="8262"/>
              <a:chOff x="8" y="3"/>
              <a:chExt cx="14692" cy="8262"/>
            </a:xfrm>
          </p:grpSpPr>
          <p:sp>
            <p:nvSpPr>
              <p:cNvPr id="167" name="矩形 166"/>
              <p:cNvSpPr>
                <a:spLocks noChangeAspect="1"/>
              </p:cNvSpPr>
              <p:nvPr userDrawn="1">
                <p:custDataLst>
                  <p:tags r:id="rId1"/>
                </p:custDataLst>
              </p:nvPr>
            </p:nvSpPr>
            <p:spPr>
              <a:xfrm>
                <a:off x="2222" y="1260"/>
                <a:ext cx="12478" cy="7005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15000"/>
                    </a:srgbClr>
                  </a:gs>
                  <a:gs pos="40000">
                    <a:schemeClr val="tx1">
                      <a:alpha val="0"/>
                    </a:schemeClr>
                  </a:gs>
                </a:gsLst>
                <a:lin ang="135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/>
                <a:endParaRPr lang="zh-CN" altLang="en-US" sz="1375"/>
              </a:p>
            </p:txBody>
          </p:sp>
          <p:cxnSp>
            <p:nvCxnSpPr>
              <p:cNvPr id="168" name="直接连接符 167"/>
              <p:cNvCxnSpPr/>
              <p:nvPr userDrawn="1">
                <p:custDataLst>
                  <p:tags r:id="rId2"/>
                </p:custDataLst>
              </p:nvPr>
            </p:nvCxnSpPr>
            <p:spPr>
              <a:xfrm flipH="1">
                <a:off x="4338" y="3"/>
                <a:ext cx="551" cy="447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 userDrawn="1">
                <p:custDataLst>
                  <p:tags r:id="rId3"/>
                </p:custDataLst>
              </p:nvPr>
            </p:nvCxnSpPr>
            <p:spPr>
              <a:xfrm flipH="1">
                <a:off x="4476" y="3"/>
                <a:ext cx="1549" cy="419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 userDrawn="1">
                <p:custDataLst>
                  <p:tags r:id="rId4"/>
                </p:custDataLst>
              </p:nvPr>
            </p:nvCxnSpPr>
            <p:spPr>
              <a:xfrm flipH="1">
                <a:off x="4477" y="3"/>
                <a:ext cx="2661" cy="426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 userDrawn="1">
                <p:custDataLst>
                  <p:tags r:id="rId5"/>
                </p:custDataLst>
              </p:nvPr>
            </p:nvCxnSpPr>
            <p:spPr>
              <a:xfrm flipH="1">
                <a:off x="4499" y="5"/>
                <a:ext cx="3706" cy="4297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 userDrawn="1">
                <p:custDataLst>
                  <p:tags r:id="rId6"/>
                </p:custDataLst>
              </p:nvPr>
            </p:nvCxnSpPr>
            <p:spPr>
              <a:xfrm flipH="1">
                <a:off x="4610" y="5"/>
                <a:ext cx="4719" cy="422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 userDrawn="1">
                <p:custDataLst>
                  <p:tags r:id="rId7"/>
                </p:custDataLst>
              </p:nvPr>
            </p:nvCxnSpPr>
            <p:spPr>
              <a:xfrm flipH="1">
                <a:off x="4826" y="3"/>
                <a:ext cx="5627" cy="4107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 userDrawn="1">
                <p:custDataLst>
                  <p:tags r:id="rId8"/>
                </p:custDataLst>
              </p:nvPr>
            </p:nvCxnSpPr>
            <p:spPr>
              <a:xfrm flipH="1">
                <a:off x="4809" y="11"/>
                <a:ext cx="6643" cy="414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 userDrawn="1">
                <p:custDataLst>
                  <p:tags r:id="rId9"/>
                </p:custDataLst>
              </p:nvPr>
            </p:nvCxnSpPr>
            <p:spPr>
              <a:xfrm flipH="1">
                <a:off x="4849" y="3"/>
                <a:ext cx="8105" cy="422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 userDrawn="1">
                <p:custDataLst>
                  <p:tags r:id="rId10"/>
                </p:custDataLst>
              </p:nvPr>
            </p:nvCxnSpPr>
            <p:spPr>
              <a:xfrm flipH="1">
                <a:off x="4849" y="451"/>
                <a:ext cx="9835" cy="383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/>
              <p:cNvCxnSpPr/>
              <p:nvPr userDrawn="1">
                <p:custDataLst>
                  <p:tags r:id="rId11"/>
                </p:custDataLst>
              </p:nvPr>
            </p:nvCxnSpPr>
            <p:spPr>
              <a:xfrm flipH="1">
                <a:off x="4769" y="2049"/>
                <a:ext cx="9923" cy="2304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 userDrawn="1">
                <p:custDataLst>
                  <p:tags r:id="rId12"/>
                </p:custDataLst>
              </p:nvPr>
            </p:nvCxnSpPr>
            <p:spPr>
              <a:xfrm flipH="1">
                <a:off x="4821" y="3128"/>
                <a:ext cx="9863" cy="120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/>
              <p:cNvCxnSpPr/>
              <p:nvPr userDrawn="1">
                <p:custDataLst>
                  <p:tags r:id="rId13"/>
                </p:custDataLst>
              </p:nvPr>
            </p:nvCxnSpPr>
            <p:spPr>
              <a:xfrm flipH="1">
                <a:off x="4724" y="4160"/>
                <a:ext cx="9968" cy="25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/>
              <p:nvPr userDrawn="1">
                <p:custDataLst>
                  <p:tags r:id="rId14"/>
                </p:custDataLst>
              </p:nvPr>
            </p:nvCxnSpPr>
            <p:spPr>
              <a:xfrm flipH="1" flipV="1">
                <a:off x="4675" y="4504"/>
                <a:ext cx="10009" cy="87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 userDrawn="1">
                <p:custDataLst>
                  <p:tags r:id="rId15"/>
                </p:custDataLst>
              </p:nvPr>
            </p:nvCxnSpPr>
            <p:spPr>
              <a:xfrm flipH="1" flipV="1">
                <a:off x="4623" y="4562"/>
                <a:ext cx="10060" cy="224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 userDrawn="1">
                <p:custDataLst>
                  <p:tags r:id="rId16"/>
                </p:custDataLst>
              </p:nvPr>
            </p:nvCxnSpPr>
            <p:spPr>
              <a:xfrm flipH="1" flipV="1">
                <a:off x="4723" y="4682"/>
                <a:ext cx="9242" cy="356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 userDrawn="1">
                <p:custDataLst>
                  <p:tags r:id="rId17"/>
                </p:custDataLst>
              </p:nvPr>
            </p:nvCxnSpPr>
            <p:spPr>
              <a:xfrm flipH="1" flipV="1">
                <a:off x="4695" y="4734"/>
                <a:ext cx="6186" cy="352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 userDrawn="1">
                <p:custDataLst>
                  <p:tags r:id="rId18"/>
                </p:custDataLst>
              </p:nvPr>
            </p:nvCxnSpPr>
            <p:spPr>
              <a:xfrm flipH="1" flipV="1">
                <a:off x="4659" y="4765"/>
                <a:ext cx="4392" cy="3497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 userDrawn="1">
                <p:custDataLst>
                  <p:tags r:id="rId19"/>
                </p:custDataLst>
              </p:nvPr>
            </p:nvCxnSpPr>
            <p:spPr>
              <a:xfrm flipH="1" flipV="1">
                <a:off x="4601" y="4780"/>
                <a:ext cx="3171" cy="348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 userDrawn="1">
                <p:custDataLst>
                  <p:tags r:id="rId20"/>
                </p:custDataLst>
              </p:nvPr>
            </p:nvCxnSpPr>
            <p:spPr>
              <a:xfrm flipH="1" flipV="1">
                <a:off x="4494" y="4809"/>
                <a:ext cx="2446" cy="345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 userDrawn="1">
                <p:custDataLst>
                  <p:tags r:id="rId21"/>
                </p:custDataLst>
              </p:nvPr>
            </p:nvCxnSpPr>
            <p:spPr>
              <a:xfrm flipH="1" flipV="1">
                <a:off x="4434" y="4852"/>
                <a:ext cx="1990" cy="3405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 userDrawn="1">
                <p:custDataLst>
                  <p:tags r:id="rId22"/>
                </p:custDataLst>
              </p:nvPr>
            </p:nvCxnSpPr>
            <p:spPr>
              <a:xfrm flipH="1" flipV="1">
                <a:off x="4346" y="4900"/>
                <a:ext cx="1114" cy="335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 userDrawn="1">
                <p:custDataLst>
                  <p:tags r:id="rId23"/>
                </p:custDataLst>
              </p:nvPr>
            </p:nvCxnSpPr>
            <p:spPr>
              <a:xfrm flipH="1" flipV="1">
                <a:off x="4260" y="4914"/>
                <a:ext cx="643" cy="334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 userDrawn="1">
                <p:custDataLst>
                  <p:tags r:id="rId24"/>
                </p:custDataLst>
              </p:nvPr>
            </p:nvCxnSpPr>
            <p:spPr>
              <a:xfrm flipH="1" flipV="1">
                <a:off x="4202" y="4940"/>
                <a:ext cx="229" cy="332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 userDrawn="1">
                <p:custDataLst>
                  <p:tags r:id="rId25"/>
                </p:custDataLst>
              </p:nvPr>
            </p:nvCxnSpPr>
            <p:spPr>
              <a:xfrm flipV="1">
                <a:off x="3784" y="4939"/>
                <a:ext cx="373" cy="3324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 userDrawn="1">
                <p:custDataLst>
                  <p:tags r:id="rId26"/>
                </p:custDataLst>
              </p:nvPr>
            </p:nvCxnSpPr>
            <p:spPr>
              <a:xfrm flipV="1">
                <a:off x="3218" y="4983"/>
                <a:ext cx="844" cy="3280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 userDrawn="1">
                <p:custDataLst>
                  <p:tags r:id="rId27"/>
                </p:custDataLst>
              </p:nvPr>
            </p:nvCxnSpPr>
            <p:spPr>
              <a:xfrm flipV="1">
                <a:off x="2380" y="4917"/>
                <a:ext cx="1659" cy="3345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 userDrawn="1">
                <p:custDataLst>
                  <p:tags r:id="rId28"/>
                </p:custDataLst>
              </p:nvPr>
            </p:nvCxnSpPr>
            <p:spPr>
              <a:xfrm flipV="1">
                <a:off x="1774" y="4897"/>
                <a:ext cx="2239" cy="3365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 userDrawn="1">
                <p:custDataLst>
                  <p:tags r:id="rId29"/>
                </p:custDataLst>
              </p:nvPr>
            </p:nvCxnSpPr>
            <p:spPr>
              <a:xfrm flipV="1">
                <a:off x="958" y="4802"/>
                <a:ext cx="3038" cy="3451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 userDrawn="1">
                <p:custDataLst>
                  <p:tags r:id="rId30"/>
                </p:custDataLst>
              </p:nvPr>
            </p:nvCxnSpPr>
            <p:spPr>
              <a:xfrm flipV="1">
                <a:off x="16" y="4748"/>
                <a:ext cx="3963" cy="3350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/>
              <p:cNvCxnSpPr/>
              <p:nvPr userDrawn="1">
                <p:custDataLst>
                  <p:tags r:id="rId31"/>
                </p:custDataLst>
              </p:nvPr>
            </p:nvCxnSpPr>
            <p:spPr>
              <a:xfrm flipV="1">
                <a:off x="16" y="4679"/>
                <a:ext cx="3972" cy="232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/>
              <p:cNvCxnSpPr/>
              <p:nvPr userDrawn="1">
                <p:custDataLst>
                  <p:tags r:id="rId32"/>
                </p:custDataLst>
              </p:nvPr>
            </p:nvCxnSpPr>
            <p:spPr>
              <a:xfrm flipV="1">
                <a:off x="8" y="4625"/>
                <a:ext cx="3963" cy="1577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 userDrawn="1">
                <p:custDataLst>
                  <p:tags r:id="rId33"/>
                </p:custDataLst>
              </p:nvPr>
            </p:nvCxnSpPr>
            <p:spPr>
              <a:xfrm flipV="1">
                <a:off x="8" y="4588"/>
                <a:ext cx="3951" cy="89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 userDrawn="1">
                <p:custDataLst>
                  <p:tags r:id="rId34"/>
                </p:custDataLst>
              </p:nvPr>
            </p:nvCxnSpPr>
            <p:spPr>
              <a:xfrm flipV="1">
                <a:off x="8" y="4548"/>
                <a:ext cx="3959" cy="304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 userDrawn="1">
                <p:custDataLst>
                  <p:tags r:id="rId35"/>
                </p:custDataLst>
              </p:nvPr>
            </p:nvCxnSpPr>
            <p:spPr>
              <a:xfrm>
                <a:off x="8" y="4354"/>
                <a:ext cx="3983" cy="13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 userDrawn="1">
                <p:custDataLst>
                  <p:tags r:id="rId36"/>
                </p:custDataLst>
              </p:nvPr>
            </p:nvCxnSpPr>
            <p:spPr>
              <a:xfrm>
                <a:off x="8" y="3823"/>
                <a:ext cx="4005" cy="642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 userDrawn="1">
                <p:custDataLst>
                  <p:tags r:id="rId37"/>
                </p:custDataLst>
              </p:nvPr>
            </p:nvCxnSpPr>
            <p:spPr>
              <a:xfrm>
                <a:off x="16" y="3456"/>
                <a:ext cx="3949" cy="99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 userDrawn="1">
                <p:custDataLst>
                  <p:tags r:id="rId38"/>
                </p:custDataLst>
              </p:nvPr>
            </p:nvCxnSpPr>
            <p:spPr>
              <a:xfrm>
                <a:off x="8" y="3128"/>
                <a:ext cx="3980" cy="130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/>
              <p:cNvCxnSpPr/>
              <p:nvPr userDrawn="1">
                <p:custDataLst>
                  <p:tags r:id="rId39"/>
                </p:custDataLst>
              </p:nvPr>
            </p:nvCxnSpPr>
            <p:spPr>
              <a:xfrm>
                <a:off x="8" y="2698"/>
                <a:ext cx="3982" cy="1696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/>
              <p:cNvCxnSpPr/>
              <p:nvPr userDrawn="1">
                <p:custDataLst>
                  <p:tags r:id="rId40"/>
                </p:custDataLst>
              </p:nvPr>
            </p:nvCxnSpPr>
            <p:spPr>
              <a:xfrm>
                <a:off x="16" y="2263"/>
                <a:ext cx="3967" cy="1999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/>
              <p:nvPr userDrawn="1">
                <p:custDataLst>
                  <p:tags r:id="rId41"/>
                </p:custDataLst>
              </p:nvPr>
            </p:nvCxnSpPr>
            <p:spPr>
              <a:xfrm>
                <a:off x="16" y="1848"/>
                <a:ext cx="4016" cy="234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/>
              <p:cNvCxnSpPr/>
              <p:nvPr userDrawn="1">
                <p:custDataLst>
                  <p:tags r:id="rId42"/>
                </p:custDataLst>
              </p:nvPr>
            </p:nvCxnSpPr>
            <p:spPr>
              <a:xfrm>
                <a:off x="16" y="1258"/>
                <a:ext cx="3947" cy="282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/>
              <p:cNvCxnSpPr/>
              <p:nvPr userDrawn="1">
                <p:custDataLst>
                  <p:tags r:id="rId43"/>
                </p:custDataLst>
              </p:nvPr>
            </p:nvCxnSpPr>
            <p:spPr>
              <a:xfrm>
                <a:off x="16" y="635"/>
                <a:ext cx="3940" cy="3423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210" name="等腰三角形 209"/>
              <p:cNvSpPr/>
              <p:nvPr userDrawn="1">
                <p:custDataLst>
                  <p:tags r:id="rId44"/>
                </p:custDataLst>
              </p:nvPr>
            </p:nvSpPr>
            <p:spPr>
              <a:xfrm flipV="1">
                <a:off x="1732" y="2582"/>
                <a:ext cx="5284" cy="5048"/>
              </a:xfrm>
              <a:prstGeom prst="triangle">
                <a:avLst/>
              </a:prstGeom>
              <a:noFill/>
              <a:ln w="9525">
                <a:solidFill>
                  <a:schemeClr val="bg1">
                    <a:alpha val="1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/>
                <a:endParaRPr lang="zh-CN" altLang="en-US" sz="1375"/>
              </a:p>
            </p:txBody>
          </p:sp>
          <p:cxnSp>
            <p:nvCxnSpPr>
              <p:cNvPr id="211" name="直接连接符 210"/>
              <p:cNvCxnSpPr/>
              <p:nvPr userDrawn="1">
                <p:custDataLst>
                  <p:tags r:id="rId45"/>
                </p:custDataLst>
              </p:nvPr>
            </p:nvCxnSpPr>
            <p:spPr>
              <a:xfrm>
                <a:off x="495" y="3"/>
                <a:ext cx="3491" cy="4094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/>
              <p:cNvCxnSpPr/>
              <p:nvPr userDrawn="1">
                <p:custDataLst>
                  <p:tags r:id="rId46"/>
                </p:custDataLst>
              </p:nvPr>
            </p:nvCxnSpPr>
            <p:spPr>
              <a:xfrm>
                <a:off x="1630" y="3"/>
                <a:ext cx="2438" cy="4186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/>
              <p:nvPr userDrawn="1">
                <p:custDataLst>
                  <p:tags r:id="rId47"/>
                </p:custDataLst>
              </p:nvPr>
            </p:nvCxnSpPr>
            <p:spPr>
              <a:xfrm>
                <a:off x="2702" y="3"/>
                <a:ext cx="1458" cy="4278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/>
              <p:nvPr userDrawn="1">
                <p:custDataLst>
                  <p:tags r:id="rId48"/>
                </p:custDataLst>
              </p:nvPr>
            </p:nvCxnSpPr>
            <p:spPr>
              <a:xfrm>
                <a:off x="3833" y="8"/>
                <a:ext cx="361" cy="4180"/>
              </a:xfrm>
              <a:prstGeom prst="line">
                <a:avLst/>
              </a:pr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30000">
                      <a:schemeClr val="tx1">
                        <a:lumMod val="50000"/>
                        <a:lumOff val="50000"/>
                        <a:alpha val="28000"/>
                      </a:schemeClr>
                    </a:gs>
                    <a:gs pos="10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215" name="任意多边形: 形状 75"/>
              <p:cNvSpPr/>
              <p:nvPr userDrawn="1">
                <p:custDataLst>
                  <p:tags r:id="rId49"/>
                </p:custDataLst>
              </p:nvPr>
            </p:nvSpPr>
            <p:spPr>
              <a:xfrm flipV="1">
                <a:off x="495" y="1848"/>
                <a:ext cx="7759" cy="6412"/>
              </a:xfrm>
              <a:custGeom>
                <a:avLst/>
                <a:gdLst>
                  <a:gd name="connsiteX0" fmla="*/ 4747 w 10145"/>
                  <a:gd name="connsiteY0" fmla="*/ 0 h 8384"/>
                  <a:gd name="connsiteX1" fmla="*/ 0 w 10145"/>
                  <a:gd name="connsiteY1" fmla="*/ 8384 h 8384"/>
                  <a:gd name="connsiteX2" fmla="*/ 10145 w 10145"/>
                  <a:gd name="connsiteY2" fmla="*/ 8384 h 8384"/>
                  <a:gd name="connsiteX3" fmla="*/ 5398 w 10145"/>
                  <a:gd name="connsiteY3" fmla="*/ 0 h 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5" h="8384">
                    <a:moveTo>
                      <a:pt x="4747" y="0"/>
                    </a:moveTo>
                    <a:lnTo>
                      <a:pt x="0" y="8384"/>
                    </a:lnTo>
                    <a:lnTo>
                      <a:pt x="10145" y="8384"/>
                    </a:lnTo>
                    <a:lnTo>
                      <a:pt x="5398" y="0"/>
                    </a:lnTo>
                  </a:path>
                </a:pathLst>
              </a:cu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4000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9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  <p:sp>
            <p:nvSpPr>
              <p:cNvPr id="216" name="任意多边形: 形状 70"/>
              <p:cNvSpPr/>
              <p:nvPr userDrawn="1">
                <p:custDataLst>
                  <p:tags r:id="rId50"/>
                </p:custDataLst>
              </p:nvPr>
            </p:nvSpPr>
            <p:spPr>
              <a:xfrm flipV="1">
                <a:off x="8" y="2897"/>
                <a:ext cx="3168" cy="5364"/>
              </a:xfrm>
              <a:custGeom>
                <a:avLst/>
                <a:gdLst>
                  <a:gd name="connsiteX0" fmla="*/ 4142 w 4142"/>
                  <a:gd name="connsiteY0" fmla="*/ 0 h 7013"/>
                  <a:gd name="connsiteX1" fmla="*/ 0 w 4142"/>
                  <a:gd name="connsiteY1" fmla="*/ 7013 h 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42" h="7013">
                    <a:moveTo>
                      <a:pt x="4142" y="0"/>
                    </a:moveTo>
                    <a:lnTo>
                      <a:pt x="0" y="7013"/>
                    </a:lnTo>
                  </a:path>
                </a:pathLst>
              </a:cu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4000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9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  <p:sp>
            <p:nvSpPr>
              <p:cNvPr id="217" name="任意多边形: 形状 65"/>
              <p:cNvSpPr/>
              <p:nvPr userDrawn="1">
                <p:custDataLst>
                  <p:tags r:id="rId51"/>
                </p:custDataLst>
              </p:nvPr>
            </p:nvSpPr>
            <p:spPr>
              <a:xfrm flipV="1">
                <a:off x="8" y="5057"/>
                <a:ext cx="1914" cy="3203"/>
              </a:xfrm>
              <a:custGeom>
                <a:avLst/>
                <a:gdLst>
                  <a:gd name="connsiteX0" fmla="*/ 2503 w 2503"/>
                  <a:gd name="connsiteY0" fmla="*/ 0 h 4188"/>
                  <a:gd name="connsiteX1" fmla="*/ 0 w 2503"/>
                  <a:gd name="connsiteY1" fmla="*/ 4188 h 4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3" h="4188">
                    <a:moveTo>
                      <a:pt x="2503" y="0"/>
                    </a:moveTo>
                    <a:lnTo>
                      <a:pt x="0" y="4188"/>
                    </a:lnTo>
                  </a:path>
                </a:pathLst>
              </a:custGeom>
              <a:noFill/>
              <a:ln w="15875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  <p:sp>
            <p:nvSpPr>
              <p:cNvPr id="218" name="任意多边形: 形状 80"/>
              <p:cNvSpPr/>
              <p:nvPr userDrawn="1">
                <p:custDataLst>
                  <p:tags r:id="rId52"/>
                </p:custDataLst>
              </p:nvPr>
            </p:nvSpPr>
            <p:spPr>
              <a:xfrm flipV="1">
                <a:off x="8786" y="3"/>
                <a:ext cx="4720" cy="8250"/>
              </a:xfrm>
              <a:custGeom>
                <a:avLst/>
                <a:gdLst>
                  <a:gd name="connsiteX0" fmla="*/ 0 w 11207701"/>
                  <a:gd name="connsiteY0" fmla="*/ 6867524 h 6867524"/>
                  <a:gd name="connsiteX1" fmla="*/ 11207701 w 11207701"/>
                  <a:gd name="connsiteY1" fmla="*/ 6867524 h 6867524"/>
                  <a:gd name="connsiteX2" fmla="*/ 7288350 w 11207701"/>
                  <a:gd name="connsiteY2" fmla="*/ 0 h 6867524"/>
                  <a:gd name="connsiteX3" fmla="*/ 0 w 11207701"/>
                  <a:gd name="connsiteY3" fmla="*/ 0 h 6867524"/>
                  <a:gd name="connsiteX0-1" fmla="*/ 0 w 11207701"/>
                  <a:gd name="connsiteY0-2" fmla="*/ 0 h 6867524"/>
                  <a:gd name="connsiteX1-3" fmla="*/ 0 w 11207701"/>
                  <a:gd name="connsiteY1-4" fmla="*/ 6867524 h 6867524"/>
                  <a:gd name="connsiteX2-5" fmla="*/ 11207701 w 11207701"/>
                  <a:gd name="connsiteY2-6" fmla="*/ 6867524 h 6867524"/>
                  <a:gd name="connsiteX3-7" fmla="*/ 7288350 w 11207701"/>
                  <a:gd name="connsiteY3-8" fmla="*/ 0 h 6867524"/>
                  <a:gd name="connsiteX4" fmla="*/ 91440 w 11207701"/>
                  <a:gd name="connsiteY4" fmla="*/ 91440 h 6867524"/>
                  <a:gd name="connsiteX0-9" fmla="*/ 0 w 11207701"/>
                  <a:gd name="connsiteY0-10" fmla="*/ 0 h 6867524"/>
                  <a:gd name="connsiteX1-11" fmla="*/ 0 w 11207701"/>
                  <a:gd name="connsiteY1-12" fmla="*/ 6867524 h 6867524"/>
                  <a:gd name="connsiteX2-13" fmla="*/ 11207701 w 11207701"/>
                  <a:gd name="connsiteY2-14" fmla="*/ 6867524 h 6867524"/>
                  <a:gd name="connsiteX3-15" fmla="*/ 7288350 w 11207701"/>
                  <a:gd name="connsiteY3-16" fmla="*/ 0 h 6867524"/>
                  <a:gd name="connsiteX0-17" fmla="*/ 0 w 11207701"/>
                  <a:gd name="connsiteY0-18" fmla="*/ 6867524 h 6867524"/>
                  <a:gd name="connsiteX1-19" fmla="*/ 11207701 w 11207701"/>
                  <a:gd name="connsiteY1-20" fmla="*/ 6867524 h 6867524"/>
                  <a:gd name="connsiteX2-21" fmla="*/ 7288350 w 11207701"/>
                  <a:gd name="connsiteY2-22" fmla="*/ 0 h 6867524"/>
                  <a:gd name="connsiteX0-23" fmla="*/ 3919351 w 3919351"/>
                  <a:gd name="connsiteY0-24" fmla="*/ 6867524 h 6867524"/>
                  <a:gd name="connsiteX1-25" fmla="*/ 0 w 3919351"/>
                  <a:gd name="connsiteY1-26" fmla="*/ 0 h 68675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919351" h="6867524">
                    <a:moveTo>
                      <a:pt x="3919351" y="6867524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  <p:sp>
            <p:nvSpPr>
              <p:cNvPr id="219" name="任意多边形: 形状 65"/>
              <p:cNvSpPr/>
              <p:nvPr userDrawn="1">
                <p:custDataLst>
                  <p:tags r:id="rId53"/>
                </p:custDataLst>
              </p:nvPr>
            </p:nvSpPr>
            <p:spPr>
              <a:xfrm flipV="1">
                <a:off x="6830" y="3"/>
                <a:ext cx="4943" cy="8258"/>
              </a:xfrm>
              <a:custGeom>
                <a:avLst/>
                <a:gdLst>
                  <a:gd name="connsiteX0" fmla="*/ 6463 w 6463"/>
                  <a:gd name="connsiteY0" fmla="*/ 10815 h 10815"/>
                  <a:gd name="connsiteX1" fmla="*/ 0 w 6463"/>
                  <a:gd name="connsiteY1" fmla="*/ 0 h 1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63" h="10815">
                    <a:moveTo>
                      <a:pt x="6463" y="10815"/>
                    </a:move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  <p:sp>
            <p:nvSpPr>
              <p:cNvPr id="220" name="任意多边形: 形状 70"/>
              <p:cNvSpPr/>
              <p:nvPr userDrawn="1">
                <p:custDataLst>
                  <p:tags r:id="rId54"/>
                </p:custDataLst>
              </p:nvPr>
            </p:nvSpPr>
            <p:spPr>
              <a:xfrm flipV="1">
                <a:off x="8" y="771"/>
                <a:ext cx="9989" cy="7491"/>
              </a:xfrm>
              <a:custGeom>
                <a:avLst/>
                <a:gdLst>
                  <a:gd name="connsiteX0" fmla="*/ 0 w 13061"/>
                  <a:gd name="connsiteY0" fmla="*/ 9795 h 9795"/>
                  <a:gd name="connsiteX1" fmla="*/ 13061 w 13061"/>
                  <a:gd name="connsiteY1" fmla="*/ 9795 h 9795"/>
                  <a:gd name="connsiteX2" fmla="*/ 7276 w 13061"/>
                  <a:gd name="connsiteY2" fmla="*/ 0 h 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61" h="9795">
                    <a:moveTo>
                      <a:pt x="0" y="9795"/>
                    </a:moveTo>
                    <a:lnTo>
                      <a:pt x="13061" y="9795"/>
                    </a:lnTo>
                    <a:lnTo>
                      <a:pt x="7276" y="0"/>
                    </a:lnTo>
                  </a:path>
                </a:pathLst>
              </a:custGeom>
              <a:ln w="6350">
                <a:gradFill>
                  <a:gsLst>
                    <a:gs pos="0">
                      <a:schemeClr val="tx1">
                        <a:alpha val="0"/>
                      </a:schemeClr>
                    </a:gs>
                    <a:gs pos="4000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90000">
                      <a:schemeClr val="tx1"/>
                    </a:gs>
                  </a:gsLst>
                  <a:lin ang="13500000" scaled="1"/>
                  <a:tileRect l="-100000" t="-100000"/>
                </a:gra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 fontAlgn="auto"/>
                <a:endParaRPr lang="zh-CN" altLang="en-US" sz="1375"/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 userDrawn="1">
            <p:custDataLst>
              <p:tags r:id="rId1"/>
            </p:custDataLst>
          </p:nvPr>
        </p:nvSpPr>
        <p:spPr>
          <a:xfrm>
            <a:off x="129540" y="127635"/>
            <a:ext cx="429895" cy="429895"/>
          </a:xfrm>
          <a:prstGeom prst="ellipse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5261A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08610" y="1424940"/>
            <a:ext cx="8717280" cy="2398395"/>
          </a:xfrm>
          <a:prstGeom prst="rect">
            <a:avLst/>
          </a:prstGeom>
          <a:noFill/>
          <a:effectLst/>
          <a:scene3d>
            <a:camera prst="perspectiveFront"/>
            <a:lightRig rig="threePt" dir="t"/>
          </a:scene3d>
        </p:spPr>
        <p:txBody>
          <a:bodyPr wrap="square" tIns="0" bIns="90170" anchor="ctr" anchorCtr="0">
            <a:spAutoFit/>
            <a:scene3d>
              <a:camera prst="isometricOffAxis1Right"/>
              <a:lightRig rig="threePt" dir="t"/>
            </a:scene3d>
          </a:bodyPr>
          <a:lstStyle/>
          <a:p>
            <a:pPr marL="0" indent="0" algn="ctr" eaLnBrk="1" fontAlgn="auto" latinLnBrk="0" hangingPunct="1">
              <a:lnSpc>
                <a:spcPct val="125000"/>
              </a:lnSpc>
              <a:defRPr/>
            </a:pPr>
            <a:r>
              <a:rPr lang="zh-CN" altLang="en-US" sz="6000" b="1" noProof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  <a:cs typeface="千图笔锋手写体" panose="00000500000000000000" pitchFamily="2" charset="-122"/>
                <a:sym typeface="+mn-ea"/>
              </a:rPr>
              <a:t>构建同科技创新相适应的</a:t>
            </a:r>
          </a:p>
          <a:p>
            <a:pPr marL="0" indent="0" algn="ctr" eaLnBrk="1" fontAlgn="auto" latinLnBrk="0" hangingPunct="1">
              <a:lnSpc>
                <a:spcPct val="125000"/>
              </a:lnSpc>
              <a:defRPr/>
            </a:pPr>
            <a:r>
              <a:rPr lang="zh-CN" altLang="en-US" sz="6000" b="1" noProof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  <a:cs typeface="千图笔锋手写体" panose="00000500000000000000" pitchFamily="2" charset="-122"/>
                <a:sym typeface="+mn-ea"/>
              </a:rPr>
              <a:t>科技金融体制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21561573,50038002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千图笔锋手写体</vt:lpstr>
      <vt:lpstr>思源宋体 CN</vt:lpstr>
      <vt:lpstr>Calibri</vt:lpstr>
      <vt:lpstr>黑体</vt:lpstr>
      <vt:lpstr>Arial</vt:lpstr>
      <vt:lpstr>宋体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2852</cp:revision>
  <dcterms:created xsi:type="dcterms:W3CDTF">2019-01-24T00:58:00Z</dcterms:created>
  <dcterms:modified xsi:type="dcterms:W3CDTF">2026-01-30T02:13:59Z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882F85BE505B42E1BE46E7255721618D_13</vt:lpwstr>
  </property>
</Properties>
</file>