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210" r:id="rId2"/>
  </p:sldIdLst>
  <p:sldSz cx="9334500" cy="52482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24" autoAdjust="0"/>
    <p:restoredTop sz="95394" autoAdjust="0"/>
  </p:normalViewPr>
  <p:slideViewPr>
    <p:cSldViewPr snapToGrid="0">
      <p:cViewPr varScale="1">
        <p:scale>
          <a:sx n="117" d="100"/>
          <a:sy n="117" d="100"/>
        </p:scale>
        <p:origin x="65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24A467-250A-429A-91A3-A94B698C89AD}" type="datetimeFigureOut">
              <a:rPr lang="zh-CN" altLang="en-US" smtClean="0"/>
              <a:t>2026/1/20 Tuesday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B71287-27B5-47C2-9BE3-19200D388EA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51114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1pPr>
    <a:lvl2pPr marL="349987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2pPr>
    <a:lvl3pPr marL="699973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3pPr>
    <a:lvl4pPr marL="1049960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4pPr>
    <a:lvl5pPr marL="1399946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5pPr>
    <a:lvl6pPr marL="1749933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6pPr>
    <a:lvl7pPr marL="2099920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7pPr>
    <a:lvl8pPr marL="2449906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8pPr>
    <a:lvl9pPr marL="2799893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5F17B1-7052-7175-AEF6-4B4A0EB492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C1068406-ABFD-2183-C10A-A4270EA4D2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1EB7E5D1-ACEB-FE79-F0B3-7F1BBF236B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78169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641989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hf sldNum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图文框 11">
            <a:extLst>
              <a:ext uri="{FF2B5EF4-FFF2-40B4-BE49-F238E27FC236}">
                <a16:creationId xmlns:a16="http://schemas.microsoft.com/office/drawing/2014/main" id="{AB0EBBD3-9BEC-A916-2FD8-D917B789FF94}"/>
              </a:ext>
            </a:extLst>
          </p:cNvPr>
          <p:cNvSpPr/>
          <p:nvPr userDrawn="1"/>
        </p:nvSpPr>
        <p:spPr>
          <a:xfrm>
            <a:off x="158425" y="454669"/>
            <a:ext cx="9017651" cy="4634479"/>
          </a:xfrm>
          <a:prstGeom prst="frame">
            <a:avLst>
              <a:gd name="adj1" fmla="val 737"/>
            </a:avLst>
          </a:prstGeom>
          <a:gradFill>
            <a:gsLst>
              <a:gs pos="69000">
                <a:srgbClr val="FC7070">
                  <a:alpha val="40000"/>
                </a:srgbClr>
              </a:gs>
              <a:gs pos="0">
                <a:schemeClr val="bg1"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78"/>
          </a:p>
        </p:txBody>
      </p:sp>
    </p:spTree>
    <p:extLst>
      <p:ext uri="{BB962C8B-B14F-4D97-AF65-F5344CB8AC3E}">
        <p14:creationId xmlns:p14="http://schemas.microsoft.com/office/powerpoint/2010/main" val="374198540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hf sldNum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6301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hf sldNum="0" ftr="0" dt="0"/>
  <p:txStyles>
    <p:titleStyle>
      <a:lvl1pPr algn="l" defTabSz="699790" rtl="0" eaLnBrk="1" latinLnBrk="0" hangingPunct="1">
        <a:lnSpc>
          <a:spcPct val="90000"/>
        </a:lnSpc>
        <a:spcBef>
          <a:spcPct val="0"/>
        </a:spcBef>
        <a:buNone/>
        <a:defRPr sz="33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4948" indent="-174948" algn="l" defTabSz="699790" rtl="0" eaLnBrk="1" latinLnBrk="0" hangingPunct="1">
        <a:lnSpc>
          <a:spcPct val="90000"/>
        </a:lnSpc>
        <a:spcBef>
          <a:spcPts val="765"/>
        </a:spcBef>
        <a:buFont typeface="Arial" panose="020B0604020202020204" pitchFamily="34" charset="0"/>
        <a:buChar char="•"/>
        <a:defRPr sz="2143" kern="1200">
          <a:solidFill>
            <a:schemeClr val="tx1"/>
          </a:solidFill>
          <a:latin typeface="+mn-lt"/>
          <a:ea typeface="+mn-ea"/>
          <a:cs typeface="+mn-cs"/>
        </a:defRPr>
      </a:lvl1pPr>
      <a:lvl2pPr marL="524843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837" kern="1200">
          <a:solidFill>
            <a:schemeClr val="tx1"/>
          </a:solidFill>
          <a:latin typeface="+mn-lt"/>
          <a:ea typeface="+mn-ea"/>
          <a:cs typeface="+mn-cs"/>
        </a:defRPr>
      </a:lvl2pPr>
      <a:lvl3pPr marL="874738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224633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4pPr>
      <a:lvl5pPr marL="1574528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5pPr>
      <a:lvl6pPr marL="1924423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6pPr>
      <a:lvl7pPr marL="2274319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7pPr>
      <a:lvl8pPr marL="2624214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8pPr>
      <a:lvl9pPr marL="2974109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1pPr>
      <a:lvl2pPr marL="349895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2pPr>
      <a:lvl3pPr marL="699790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3pPr>
      <a:lvl4pPr marL="1049685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4pPr>
      <a:lvl5pPr marL="1399581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5pPr>
      <a:lvl6pPr marL="1749476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6pPr>
      <a:lvl7pPr marL="2099371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7pPr>
      <a:lvl8pPr marL="2449266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8pPr>
      <a:lvl9pPr marL="2799161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9DCDEC-CE14-3450-A336-D9ACE369A8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1CB1F3B3-23DF-4DA2-5AF9-2766C1C529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89" t="1189" r="3315" b="20050"/>
          <a:stretch>
            <a:fillRect/>
          </a:stretch>
        </p:blipFill>
        <p:spPr>
          <a:xfrm>
            <a:off x="2117" y="-1"/>
            <a:ext cx="9330267" cy="5248275"/>
          </a:xfrm>
          <a:prstGeom prst="rect">
            <a:avLst/>
          </a:prstGeom>
        </p:spPr>
      </p:pic>
      <p:sp>
        <p:nvSpPr>
          <p:cNvPr id="54" name="矩形: 圆角 53">
            <a:extLst>
              <a:ext uri="{FF2B5EF4-FFF2-40B4-BE49-F238E27FC236}">
                <a16:creationId xmlns:a16="http://schemas.microsoft.com/office/drawing/2014/main" id="{54CEDECC-F633-E0D1-1C4B-5B0D9872A4D6}"/>
              </a:ext>
            </a:extLst>
          </p:cNvPr>
          <p:cNvSpPr/>
          <p:nvPr/>
        </p:nvSpPr>
        <p:spPr>
          <a:xfrm>
            <a:off x="3153075" y="1167892"/>
            <a:ext cx="3028347" cy="452494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FD9595"/>
              </a:gs>
              <a:gs pos="43000">
                <a:srgbClr val="C30405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outerShdw blurRad="457200" dist="241300" dir="2700000" algn="tl" rotWithShape="0">
              <a:schemeClr val="accent1">
                <a:alpha val="22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5500" rIns="275500" rtlCol="0" anchor="ctr"/>
          <a:lstStyle/>
          <a:p>
            <a:pPr algn="ctr" defTabSz="699790" hangingPunct="0"/>
            <a:r>
              <a:rPr lang="en-US" altLang="zh-CN" sz="2400" spc="350" dirty="0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阿里巴巴普惠体 R" panose="00020600040101010101" pitchFamily="18" charset="-122"/>
                <a:sym typeface="+mn-lt"/>
              </a:rPr>
              <a:t>【</a:t>
            </a:r>
            <a:r>
              <a:rPr lang="zh-CN" altLang="en-US" sz="2400" spc="350" dirty="0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阿里巴巴普惠体 R" panose="00020600040101010101" pitchFamily="18" charset="-122"/>
                <a:sym typeface="+mn-lt"/>
              </a:rPr>
              <a:t>党员课堂</a:t>
            </a:r>
            <a:r>
              <a:rPr lang="en-US" altLang="zh-CN" sz="2400" spc="350" dirty="0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阿里巴巴普惠体 R" panose="00020600040101010101" pitchFamily="18" charset="-122"/>
                <a:sym typeface="+mn-lt"/>
              </a:rPr>
              <a:t>】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F7EA0E68-67AD-6DE0-5540-54F4668CFB7B}"/>
              </a:ext>
            </a:extLst>
          </p:cNvPr>
          <p:cNvSpPr txBox="1"/>
          <p:nvPr/>
        </p:nvSpPr>
        <p:spPr>
          <a:xfrm>
            <a:off x="389163" y="1908844"/>
            <a:ext cx="8556172" cy="14305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中国共产党</a:t>
            </a:r>
            <a:endParaRPr lang="en-US" altLang="zh-CN" sz="36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>
              <a:lnSpc>
                <a:spcPct val="130000"/>
              </a:lnSpc>
            </a:pP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坚持以人民为中心的发展思想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F2054E05-0579-C334-A086-F48FFEB28E1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038" y="258487"/>
            <a:ext cx="1027633" cy="308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012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">
  <a:themeElements>
    <a:clrScheme name="自定义 279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C30405"/>
      </a:accent1>
      <a:accent2>
        <a:srgbClr val="EB6768"/>
      </a:accent2>
      <a:accent3>
        <a:srgbClr val="FB5E5E"/>
      </a:accent3>
      <a:accent4>
        <a:srgbClr val="FDA0A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wx02hwpk">
      <a:majorFont>
        <a:latin typeface="阿里巴巴普惠体"/>
        <a:ea typeface="阿里巴巴普惠体"/>
        <a:cs typeface=""/>
      </a:majorFont>
      <a:minorFont>
        <a:latin typeface="阿里巴巴普惠体"/>
        <a:ea typeface="阿里巴巴普惠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500</TotalTime>
  <Words>12</Words>
  <Application>Microsoft Office PowerPoint</Application>
  <PresentationFormat>自定义</PresentationFormat>
  <Paragraphs>4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黑体</vt:lpstr>
      <vt:lpstr>Arial</vt:lpstr>
      <vt:lpstr>office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dreamsummit</cp:lastModifiedBy>
  <cp:revision>297</cp:revision>
  <dcterms:created xsi:type="dcterms:W3CDTF">2026-01-04T07:24:27Z</dcterms:created>
  <dcterms:modified xsi:type="dcterms:W3CDTF">2026-01-20T02:18:10Z</dcterms:modified>
</cp:coreProperties>
</file>