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3"/>
  </p:notesMasterIdLst>
  <p:sldIdLst>
    <p:sldId id="3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1E"/>
    <a:srgbClr val="E9B3B7"/>
    <a:srgbClr val="FFF7DD"/>
    <a:srgbClr val="FFE181"/>
    <a:srgbClr val="012BB1"/>
    <a:srgbClr val="A86A0E"/>
    <a:srgbClr val="F1B705"/>
    <a:srgbClr val="E2A241"/>
    <a:srgbClr val="5A5B5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14" y="108"/>
      </p:cViewPr>
      <p:guideLst>
        <p:guide orient="horz" pos="5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13B6E-BA64-4B4B-8A4A-6744856E656E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298D-4D02-4B11-BE75-B5455B8E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9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9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3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9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2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C1A6-E0EC-47E8-B319-2053EE353EF7}" type="datetimeFigureOut">
              <a:rPr lang="zh-CN" altLang="en-US" smtClean="0"/>
              <a:t>2026/1/20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E8DA-E182-49EB-859F-926A4ADD3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85F60B23-5252-469B-6918-48B6388B45C6}"/>
              </a:ext>
            </a:extLst>
          </p:cNvPr>
          <p:cNvSpPr/>
          <p:nvPr userDrawn="1"/>
        </p:nvSpPr>
        <p:spPr>
          <a:xfrm>
            <a:off x="-1" y="1"/>
            <a:ext cx="1196699" cy="816208"/>
          </a:xfrm>
          <a:custGeom>
            <a:avLst/>
            <a:gdLst>
              <a:gd name="connsiteX0" fmla="*/ 0 w 3478082"/>
              <a:gd name="connsiteY0" fmla="*/ 2963094 h 2963094"/>
              <a:gd name="connsiteX1" fmla="*/ 0 w 3478082"/>
              <a:gd name="connsiteY1" fmla="*/ 0 h 2963094"/>
              <a:gd name="connsiteX2" fmla="*/ 3478082 w 3478082"/>
              <a:gd name="connsiteY2" fmla="*/ 0 h 2963094"/>
              <a:gd name="connsiteX3" fmla="*/ 3309073 w 3478082"/>
              <a:gd name="connsiteY3" fmla="*/ 30182 h 2963094"/>
              <a:gd name="connsiteX4" fmla="*/ 35454 w 3478082"/>
              <a:gd name="connsiteY4" fmla="*/ 2851504 h 29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082" h="2963094">
                <a:moveTo>
                  <a:pt x="0" y="2963094"/>
                </a:moveTo>
                <a:lnTo>
                  <a:pt x="0" y="0"/>
                </a:lnTo>
                <a:lnTo>
                  <a:pt x="3478082" y="0"/>
                </a:lnTo>
                <a:lnTo>
                  <a:pt x="3309073" y="30182"/>
                </a:lnTo>
                <a:cubicBezTo>
                  <a:pt x="1792644" y="340489"/>
                  <a:pt x="558000" y="1424367"/>
                  <a:pt x="35454" y="2851504"/>
                </a:cubicBezTo>
                <a:close/>
              </a:path>
            </a:pathLst>
          </a:custGeom>
          <a:solidFill>
            <a:srgbClr val="C0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F0502020204030204"/>
              <a:ea typeface="黑体"/>
              <a:cs typeface="+mn-ea"/>
              <a:sym typeface="+mn-lt"/>
            </a:endParaRPr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53DDD34A-BB39-E99B-AD14-064DE85201E3}"/>
              </a:ext>
            </a:extLst>
          </p:cNvPr>
          <p:cNvSpPr/>
          <p:nvPr userDrawn="1"/>
        </p:nvSpPr>
        <p:spPr>
          <a:xfrm flipH="1" flipV="1">
            <a:off x="11181454" y="5952804"/>
            <a:ext cx="1010545" cy="919045"/>
          </a:xfrm>
          <a:custGeom>
            <a:avLst/>
            <a:gdLst>
              <a:gd name="connsiteX0" fmla="*/ 0 w 3478082"/>
              <a:gd name="connsiteY0" fmla="*/ 2963094 h 2963094"/>
              <a:gd name="connsiteX1" fmla="*/ 0 w 3478082"/>
              <a:gd name="connsiteY1" fmla="*/ 0 h 2963094"/>
              <a:gd name="connsiteX2" fmla="*/ 3478082 w 3478082"/>
              <a:gd name="connsiteY2" fmla="*/ 0 h 2963094"/>
              <a:gd name="connsiteX3" fmla="*/ 3309073 w 3478082"/>
              <a:gd name="connsiteY3" fmla="*/ 30182 h 2963094"/>
              <a:gd name="connsiteX4" fmla="*/ 35454 w 3478082"/>
              <a:gd name="connsiteY4" fmla="*/ 2851504 h 29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082" h="2963094">
                <a:moveTo>
                  <a:pt x="0" y="2963094"/>
                </a:moveTo>
                <a:lnTo>
                  <a:pt x="0" y="0"/>
                </a:lnTo>
                <a:lnTo>
                  <a:pt x="3478082" y="0"/>
                </a:lnTo>
                <a:lnTo>
                  <a:pt x="3309073" y="30182"/>
                </a:lnTo>
                <a:cubicBezTo>
                  <a:pt x="1792644" y="340489"/>
                  <a:pt x="558000" y="1424367"/>
                  <a:pt x="35454" y="2851504"/>
                </a:cubicBezTo>
                <a:close/>
              </a:path>
            </a:pathLst>
          </a:custGeom>
          <a:solidFill>
            <a:srgbClr val="C0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F0502020204030204"/>
              <a:ea typeface="黑体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F70D97-7D35-D101-EFEE-C736566706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49" y="280117"/>
            <a:ext cx="134123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B596557-FC9C-62F4-CDC1-83219FEE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11346"/>
          <a:stretch>
            <a:fillRect/>
          </a:stretch>
        </p:blipFill>
        <p:spPr>
          <a:xfrm>
            <a:off x="0" y="4"/>
            <a:ext cx="12192000" cy="45671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89460"/>
            <a:ext cx="12192000" cy="5323773"/>
          </a:xfrm>
          <a:custGeom>
            <a:avLst/>
            <a:gdLst>
              <a:gd name="connsiteX0" fmla="*/ 0 w 9144000"/>
              <a:gd name="connsiteY0" fmla="*/ 0 h 3781425"/>
              <a:gd name="connsiteX1" fmla="*/ 9144000 w 9144000"/>
              <a:gd name="connsiteY1" fmla="*/ 0 h 3781425"/>
              <a:gd name="connsiteX2" fmla="*/ 9144000 w 9144000"/>
              <a:gd name="connsiteY2" fmla="*/ 3781425 h 3781425"/>
              <a:gd name="connsiteX3" fmla="*/ 0 w 9144000"/>
              <a:gd name="connsiteY3" fmla="*/ 3781425 h 3781425"/>
              <a:gd name="connsiteX4" fmla="*/ 0 w 9144000"/>
              <a:gd name="connsiteY4" fmla="*/ 0 h 3781425"/>
              <a:gd name="connsiteX0" fmla="*/ 0 w 9144000"/>
              <a:gd name="connsiteY0" fmla="*/ 0 h 3781425"/>
              <a:gd name="connsiteX1" fmla="*/ 1733550 w 9144000"/>
              <a:gd name="connsiteY1" fmla="*/ 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0 h 3781425"/>
              <a:gd name="connsiteX1" fmla="*/ 3781425 w 9144000"/>
              <a:gd name="connsiteY1" fmla="*/ 135255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0 h 3781425"/>
              <a:gd name="connsiteX1" fmla="*/ 3781425 w 9144000"/>
              <a:gd name="connsiteY1" fmla="*/ 135255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49828 h 3831253"/>
              <a:gd name="connsiteX1" fmla="*/ 3781425 w 9144000"/>
              <a:gd name="connsiteY1" fmla="*/ 1402378 h 3831253"/>
              <a:gd name="connsiteX2" fmla="*/ 9144000 w 9144000"/>
              <a:gd name="connsiteY2" fmla="*/ 49828 h 3831253"/>
              <a:gd name="connsiteX3" fmla="*/ 9144000 w 9144000"/>
              <a:gd name="connsiteY3" fmla="*/ 3831253 h 3831253"/>
              <a:gd name="connsiteX4" fmla="*/ 0 w 9144000"/>
              <a:gd name="connsiteY4" fmla="*/ 3831253 h 3831253"/>
              <a:gd name="connsiteX5" fmla="*/ 0 w 9144000"/>
              <a:gd name="connsiteY5" fmla="*/ 49828 h 3831253"/>
              <a:gd name="connsiteX0" fmla="*/ 0 w 9144000"/>
              <a:gd name="connsiteY0" fmla="*/ 50415 h 3831840"/>
              <a:gd name="connsiteX1" fmla="*/ 3733800 w 9144000"/>
              <a:gd name="connsiteY1" fmla="*/ 1374390 h 3831840"/>
              <a:gd name="connsiteX2" fmla="*/ 9144000 w 9144000"/>
              <a:gd name="connsiteY2" fmla="*/ 50415 h 3831840"/>
              <a:gd name="connsiteX3" fmla="*/ 9144000 w 9144000"/>
              <a:gd name="connsiteY3" fmla="*/ 3831840 h 3831840"/>
              <a:gd name="connsiteX4" fmla="*/ 0 w 9144000"/>
              <a:gd name="connsiteY4" fmla="*/ 3831840 h 3831840"/>
              <a:gd name="connsiteX5" fmla="*/ 0 w 9144000"/>
              <a:gd name="connsiteY5" fmla="*/ 50415 h 3831840"/>
              <a:gd name="connsiteX0" fmla="*/ 0 w 9144000"/>
              <a:gd name="connsiteY0" fmla="*/ 65981 h 3847406"/>
              <a:gd name="connsiteX1" fmla="*/ 3733800 w 9144000"/>
              <a:gd name="connsiteY1" fmla="*/ 1389956 h 3847406"/>
              <a:gd name="connsiteX2" fmla="*/ 9144000 w 9144000"/>
              <a:gd name="connsiteY2" fmla="*/ 932756 h 3847406"/>
              <a:gd name="connsiteX3" fmla="*/ 9144000 w 9144000"/>
              <a:gd name="connsiteY3" fmla="*/ 3847406 h 3847406"/>
              <a:gd name="connsiteX4" fmla="*/ 0 w 9144000"/>
              <a:gd name="connsiteY4" fmla="*/ 3847406 h 3847406"/>
              <a:gd name="connsiteX5" fmla="*/ 0 w 9144000"/>
              <a:gd name="connsiteY5" fmla="*/ 65981 h 3847406"/>
              <a:gd name="connsiteX0" fmla="*/ 0 w 9144000"/>
              <a:gd name="connsiteY0" fmla="*/ 65981 h 3847406"/>
              <a:gd name="connsiteX1" fmla="*/ 3733800 w 9144000"/>
              <a:gd name="connsiteY1" fmla="*/ 1389956 h 3847406"/>
              <a:gd name="connsiteX2" fmla="*/ 6715125 w 9144000"/>
              <a:gd name="connsiteY2" fmla="*/ 1208981 h 3847406"/>
              <a:gd name="connsiteX3" fmla="*/ 9144000 w 9144000"/>
              <a:gd name="connsiteY3" fmla="*/ 932756 h 3847406"/>
              <a:gd name="connsiteX4" fmla="*/ 9144000 w 9144000"/>
              <a:gd name="connsiteY4" fmla="*/ 3847406 h 3847406"/>
              <a:gd name="connsiteX5" fmla="*/ 0 w 9144000"/>
              <a:gd name="connsiteY5" fmla="*/ 3847406 h 3847406"/>
              <a:gd name="connsiteX6" fmla="*/ 0 w 9144000"/>
              <a:gd name="connsiteY6" fmla="*/ 65981 h 3847406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2944 h 3854369"/>
              <a:gd name="connsiteX1" fmla="*/ 3733800 w 9144000"/>
              <a:gd name="connsiteY1" fmla="*/ 1396919 h 3854369"/>
              <a:gd name="connsiteX2" fmla="*/ 6886575 w 9144000"/>
              <a:gd name="connsiteY2" fmla="*/ 2063669 h 3854369"/>
              <a:gd name="connsiteX3" fmla="*/ 9144000 w 9144000"/>
              <a:gd name="connsiteY3" fmla="*/ 939719 h 3854369"/>
              <a:gd name="connsiteX4" fmla="*/ 9144000 w 9144000"/>
              <a:gd name="connsiteY4" fmla="*/ 3854369 h 3854369"/>
              <a:gd name="connsiteX5" fmla="*/ 0 w 9144000"/>
              <a:gd name="connsiteY5" fmla="*/ 3854369 h 3854369"/>
              <a:gd name="connsiteX6" fmla="*/ 0 w 9144000"/>
              <a:gd name="connsiteY6" fmla="*/ 72944 h 3854369"/>
              <a:gd name="connsiteX0" fmla="*/ 0 w 9144000"/>
              <a:gd name="connsiteY0" fmla="*/ 18 h 3781443"/>
              <a:gd name="connsiteX1" fmla="*/ 3733800 w 9144000"/>
              <a:gd name="connsiteY1" fmla="*/ 1323993 h 3781443"/>
              <a:gd name="connsiteX2" fmla="*/ 6886575 w 9144000"/>
              <a:gd name="connsiteY2" fmla="*/ 1990743 h 3781443"/>
              <a:gd name="connsiteX3" fmla="*/ 9144000 w 9144000"/>
              <a:gd name="connsiteY3" fmla="*/ 866793 h 3781443"/>
              <a:gd name="connsiteX4" fmla="*/ 9144000 w 9144000"/>
              <a:gd name="connsiteY4" fmla="*/ 3781443 h 3781443"/>
              <a:gd name="connsiteX5" fmla="*/ 0 w 9144000"/>
              <a:gd name="connsiteY5" fmla="*/ 3781443 h 3781443"/>
              <a:gd name="connsiteX6" fmla="*/ 0 w 9144000"/>
              <a:gd name="connsiteY6" fmla="*/ 18 h 3781443"/>
              <a:gd name="connsiteX0" fmla="*/ 0 w 9144000"/>
              <a:gd name="connsiteY0" fmla="*/ 11 h 3781436"/>
              <a:gd name="connsiteX1" fmla="*/ 3733800 w 9144000"/>
              <a:gd name="connsiteY1" fmla="*/ 1323986 h 3781436"/>
              <a:gd name="connsiteX2" fmla="*/ 6886575 w 9144000"/>
              <a:gd name="connsiteY2" fmla="*/ 1990736 h 3781436"/>
              <a:gd name="connsiteX3" fmla="*/ 9144000 w 9144000"/>
              <a:gd name="connsiteY3" fmla="*/ 866786 h 3781436"/>
              <a:gd name="connsiteX4" fmla="*/ 9144000 w 9144000"/>
              <a:gd name="connsiteY4" fmla="*/ 3781436 h 3781436"/>
              <a:gd name="connsiteX5" fmla="*/ 0 w 9144000"/>
              <a:gd name="connsiteY5" fmla="*/ 3781436 h 3781436"/>
              <a:gd name="connsiteX6" fmla="*/ 0 w 9144000"/>
              <a:gd name="connsiteY6" fmla="*/ 11 h 3781436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6886575 w 9144000"/>
              <a:gd name="connsiteY2" fmla="*/ 1990725 h 3781425"/>
              <a:gd name="connsiteX3" fmla="*/ 9144000 w 9144000"/>
              <a:gd name="connsiteY3" fmla="*/ 866775 h 3781425"/>
              <a:gd name="connsiteX4" fmla="*/ 9144000 w 9144000"/>
              <a:gd name="connsiteY4" fmla="*/ 3781425 h 3781425"/>
              <a:gd name="connsiteX5" fmla="*/ 0 w 9144000"/>
              <a:gd name="connsiteY5" fmla="*/ 3781425 h 3781425"/>
              <a:gd name="connsiteX6" fmla="*/ 0 w 9144000"/>
              <a:gd name="connsiteY6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6886575 w 9144000"/>
              <a:gd name="connsiteY2" fmla="*/ 1990725 h 3781425"/>
              <a:gd name="connsiteX3" fmla="*/ 9144000 w 9144000"/>
              <a:gd name="connsiteY3" fmla="*/ 866775 h 3781425"/>
              <a:gd name="connsiteX4" fmla="*/ 9144000 w 9144000"/>
              <a:gd name="connsiteY4" fmla="*/ 3781425 h 3781425"/>
              <a:gd name="connsiteX5" fmla="*/ 0 w 9144000"/>
              <a:gd name="connsiteY5" fmla="*/ 3781425 h 3781425"/>
              <a:gd name="connsiteX6" fmla="*/ 0 w 9144000"/>
              <a:gd name="connsiteY6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267325 w 9144000"/>
              <a:gd name="connsiteY2" fmla="*/ 1400175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781425">
                <a:moveTo>
                  <a:pt x="0" y="0"/>
                </a:moveTo>
                <a:cubicBezTo>
                  <a:pt x="1258888" y="71437"/>
                  <a:pt x="1399543" y="1455625"/>
                  <a:pt x="3733800" y="1323975"/>
                </a:cubicBezTo>
                <a:cubicBezTo>
                  <a:pt x="5197475" y="1241425"/>
                  <a:pt x="5227637" y="1108075"/>
                  <a:pt x="5753100" y="1219200"/>
                </a:cubicBezTo>
                <a:cubicBezTo>
                  <a:pt x="6278563" y="1330325"/>
                  <a:pt x="6321425" y="2049463"/>
                  <a:pt x="6886575" y="1990725"/>
                </a:cubicBezTo>
                <a:cubicBezTo>
                  <a:pt x="7451725" y="1931987"/>
                  <a:pt x="8748713" y="1550988"/>
                  <a:pt x="9144000" y="866775"/>
                </a:cubicBezTo>
                <a:lnTo>
                  <a:pt x="9144000" y="3781425"/>
                </a:lnTo>
                <a:lnTo>
                  <a:pt x="0" y="3781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-1" y="1865621"/>
            <a:ext cx="12192001" cy="5047612"/>
          </a:xfrm>
          <a:custGeom>
            <a:avLst/>
            <a:gdLst>
              <a:gd name="connsiteX0" fmla="*/ 0 w 9144000"/>
              <a:gd name="connsiteY0" fmla="*/ 0 h 3781425"/>
              <a:gd name="connsiteX1" fmla="*/ 9144000 w 9144000"/>
              <a:gd name="connsiteY1" fmla="*/ 0 h 3781425"/>
              <a:gd name="connsiteX2" fmla="*/ 9144000 w 9144000"/>
              <a:gd name="connsiteY2" fmla="*/ 3781425 h 3781425"/>
              <a:gd name="connsiteX3" fmla="*/ 0 w 9144000"/>
              <a:gd name="connsiteY3" fmla="*/ 3781425 h 3781425"/>
              <a:gd name="connsiteX4" fmla="*/ 0 w 9144000"/>
              <a:gd name="connsiteY4" fmla="*/ 0 h 3781425"/>
              <a:gd name="connsiteX0" fmla="*/ 0 w 9144000"/>
              <a:gd name="connsiteY0" fmla="*/ 0 h 3781425"/>
              <a:gd name="connsiteX1" fmla="*/ 1733550 w 9144000"/>
              <a:gd name="connsiteY1" fmla="*/ 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0 h 3781425"/>
              <a:gd name="connsiteX1" fmla="*/ 3781425 w 9144000"/>
              <a:gd name="connsiteY1" fmla="*/ 135255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0 h 3781425"/>
              <a:gd name="connsiteX1" fmla="*/ 3781425 w 9144000"/>
              <a:gd name="connsiteY1" fmla="*/ 1352550 h 3781425"/>
              <a:gd name="connsiteX2" fmla="*/ 9144000 w 9144000"/>
              <a:gd name="connsiteY2" fmla="*/ 0 h 3781425"/>
              <a:gd name="connsiteX3" fmla="*/ 9144000 w 9144000"/>
              <a:gd name="connsiteY3" fmla="*/ 3781425 h 3781425"/>
              <a:gd name="connsiteX4" fmla="*/ 0 w 9144000"/>
              <a:gd name="connsiteY4" fmla="*/ 3781425 h 3781425"/>
              <a:gd name="connsiteX5" fmla="*/ 0 w 9144000"/>
              <a:gd name="connsiteY5" fmla="*/ 0 h 3781425"/>
              <a:gd name="connsiteX0" fmla="*/ 0 w 9144000"/>
              <a:gd name="connsiteY0" fmla="*/ 49828 h 3831253"/>
              <a:gd name="connsiteX1" fmla="*/ 3781425 w 9144000"/>
              <a:gd name="connsiteY1" fmla="*/ 1402378 h 3831253"/>
              <a:gd name="connsiteX2" fmla="*/ 9144000 w 9144000"/>
              <a:gd name="connsiteY2" fmla="*/ 49828 h 3831253"/>
              <a:gd name="connsiteX3" fmla="*/ 9144000 w 9144000"/>
              <a:gd name="connsiteY3" fmla="*/ 3831253 h 3831253"/>
              <a:gd name="connsiteX4" fmla="*/ 0 w 9144000"/>
              <a:gd name="connsiteY4" fmla="*/ 3831253 h 3831253"/>
              <a:gd name="connsiteX5" fmla="*/ 0 w 9144000"/>
              <a:gd name="connsiteY5" fmla="*/ 49828 h 3831253"/>
              <a:gd name="connsiteX0" fmla="*/ 0 w 9144000"/>
              <a:gd name="connsiteY0" fmla="*/ 50415 h 3831840"/>
              <a:gd name="connsiteX1" fmla="*/ 3733800 w 9144000"/>
              <a:gd name="connsiteY1" fmla="*/ 1374390 h 3831840"/>
              <a:gd name="connsiteX2" fmla="*/ 9144000 w 9144000"/>
              <a:gd name="connsiteY2" fmla="*/ 50415 h 3831840"/>
              <a:gd name="connsiteX3" fmla="*/ 9144000 w 9144000"/>
              <a:gd name="connsiteY3" fmla="*/ 3831840 h 3831840"/>
              <a:gd name="connsiteX4" fmla="*/ 0 w 9144000"/>
              <a:gd name="connsiteY4" fmla="*/ 3831840 h 3831840"/>
              <a:gd name="connsiteX5" fmla="*/ 0 w 9144000"/>
              <a:gd name="connsiteY5" fmla="*/ 50415 h 3831840"/>
              <a:gd name="connsiteX0" fmla="*/ 0 w 9144000"/>
              <a:gd name="connsiteY0" fmla="*/ 65981 h 3847406"/>
              <a:gd name="connsiteX1" fmla="*/ 3733800 w 9144000"/>
              <a:gd name="connsiteY1" fmla="*/ 1389956 h 3847406"/>
              <a:gd name="connsiteX2" fmla="*/ 9144000 w 9144000"/>
              <a:gd name="connsiteY2" fmla="*/ 932756 h 3847406"/>
              <a:gd name="connsiteX3" fmla="*/ 9144000 w 9144000"/>
              <a:gd name="connsiteY3" fmla="*/ 3847406 h 3847406"/>
              <a:gd name="connsiteX4" fmla="*/ 0 w 9144000"/>
              <a:gd name="connsiteY4" fmla="*/ 3847406 h 3847406"/>
              <a:gd name="connsiteX5" fmla="*/ 0 w 9144000"/>
              <a:gd name="connsiteY5" fmla="*/ 65981 h 3847406"/>
              <a:gd name="connsiteX0" fmla="*/ 0 w 9144000"/>
              <a:gd name="connsiteY0" fmla="*/ 65981 h 3847406"/>
              <a:gd name="connsiteX1" fmla="*/ 3733800 w 9144000"/>
              <a:gd name="connsiteY1" fmla="*/ 1389956 h 3847406"/>
              <a:gd name="connsiteX2" fmla="*/ 6715125 w 9144000"/>
              <a:gd name="connsiteY2" fmla="*/ 1208981 h 3847406"/>
              <a:gd name="connsiteX3" fmla="*/ 9144000 w 9144000"/>
              <a:gd name="connsiteY3" fmla="*/ 932756 h 3847406"/>
              <a:gd name="connsiteX4" fmla="*/ 9144000 w 9144000"/>
              <a:gd name="connsiteY4" fmla="*/ 3847406 h 3847406"/>
              <a:gd name="connsiteX5" fmla="*/ 0 w 9144000"/>
              <a:gd name="connsiteY5" fmla="*/ 3847406 h 3847406"/>
              <a:gd name="connsiteX6" fmla="*/ 0 w 9144000"/>
              <a:gd name="connsiteY6" fmla="*/ 65981 h 3847406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1984 h 3853409"/>
              <a:gd name="connsiteX1" fmla="*/ 3733800 w 9144000"/>
              <a:gd name="connsiteY1" fmla="*/ 1395959 h 3853409"/>
              <a:gd name="connsiteX2" fmla="*/ 6829425 w 9144000"/>
              <a:gd name="connsiteY2" fmla="*/ 1919834 h 3853409"/>
              <a:gd name="connsiteX3" fmla="*/ 9144000 w 9144000"/>
              <a:gd name="connsiteY3" fmla="*/ 938759 h 3853409"/>
              <a:gd name="connsiteX4" fmla="*/ 9144000 w 9144000"/>
              <a:gd name="connsiteY4" fmla="*/ 3853409 h 3853409"/>
              <a:gd name="connsiteX5" fmla="*/ 0 w 9144000"/>
              <a:gd name="connsiteY5" fmla="*/ 3853409 h 3853409"/>
              <a:gd name="connsiteX6" fmla="*/ 0 w 9144000"/>
              <a:gd name="connsiteY6" fmla="*/ 71984 h 3853409"/>
              <a:gd name="connsiteX0" fmla="*/ 0 w 9144000"/>
              <a:gd name="connsiteY0" fmla="*/ 72944 h 3854369"/>
              <a:gd name="connsiteX1" fmla="*/ 3733800 w 9144000"/>
              <a:gd name="connsiteY1" fmla="*/ 1396919 h 3854369"/>
              <a:gd name="connsiteX2" fmla="*/ 6886575 w 9144000"/>
              <a:gd name="connsiteY2" fmla="*/ 2063669 h 3854369"/>
              <a:gd name="connsiteX3" fmla="*/ 9144000 w 9144000"/>
              <a:gd name="connsiteY3" fmla="*/ 939719 h 3854369"/>
              <a:gd name="connsiteX4" fmla="*/ 9144000 w 9144000"/>
              <a:gd name="connsiteY4" fmla="*/ 3854369 h 3854369"/>
              <a:gd name="connsiteX5" fmla="*/ 0 w 9144000"/>
              <a:gd name="connsiteY5" fmla="*/ 3854369 h 3854369"/>
              <a:gd name="connsiteX6" fmla="*/ 0 w 9144000"/>
              <a:gd name="connsiteY6" fmla="*/ 72944 h 3854369"/>
              <a:gd name="connsiteX0" fmla="*/ 0 w 9144000"/>
              <a:gd name="connsiteY0" fmla="*/ 18 h 3781443"/>
              <a:gd name="connsiteX1" fmla="*/ 3733800 w 9144000"/>
              <a:gd name="connsiteY1" fmla="*/ 1323993 h 3781443"/>
              <a:gd name="connsiteX2" fmla="*/ 6886575 w 9144000"/>
              <a:gd name="connsiteY2" fmla="*/ 1990743 h 3781443"/>
              <a:gd name="connsiteX3" fmla="*/ 9144000 w 9144000"/>
              <a:gd name="connsiteY3" fmla="*/ 866793 h 3781443"/>
              <a:gd name="connsiteX4" fmla="*/ 9144000 w 9144000"/>
              <a:gd name="connsiteY4" fmla="*/ 3781443 h 3781443"/>
              <a:gd name="connsiteX5" fmla="*/ 0 w 9144000"/>
              <a:gd name="connsiteY5" fmla="*/ 3781443 h 3781443"/>
              <a:gd name="connsiteX6" fmla="*/ 0 w 9144000"/>
              <a:gd name="connsiteY6" fmla="*/ 18 h 3781443"/>
              <a:gd name="connsiteX0" fmla="*/ 0 w 9144000"/>
              <a:gd name="connsiteY0" fmla="*/ 11 h 3781436"/>
              <a:gd name="connsiteX1" fmla="*/ 3733800 w 9144000"/>
              <a:gd name="connsiteY1" fmla="*/ 1323986 h 3781436"/>
              <a:gd name="connsiteX2" fmla="*/ 6886575 w 9144000"/>
              <a:gd name="connsiteY2" fmla="*/ 1990736 h 3781436"/>
              <a:gd name="connsiteX3" fmla="*/ 9144000 w 9144000"/>
              <a:gd name="connsiteY3" fmla="*/ 866786 h 3781436"/>
              <a:gd name="connsiteX4" fmla="*/ 9144000 w 9144000"/>
              <a:gd name="connsiteY4" fmla="*/ 3781436 h 3781436"/>
              <a:gd name="connsiteX5" fmla="*/ 0 w 9144000"/>
              <a:gd name="connsiteY5" fmla="*/ 3781436 h 3781436"/>
              <a:gd name="connsiteX6" fmla="*/ 0 w 9144000"/>
              <a:gd name="connsiteY6" fmla="*/ 11 h 3781436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6886575 w 9144000"/>
              <a:gd name="connsiteY2" fmla="*/ 1990725 h 3781425"/>
              <a:gd name="connsiteX3" fmla="*/ 9144000 w 9144000"/>
              <a:gd name="connsiteY3" fmla="*/ 866775 h 3781425"/>
              <a:gd name="connsiteX4" fmla="*/ 9144000 w 9144000"/>
              <a:gd name="connsiteY4" fmla="*/ 3781425 h 3781425"/>
              <a:gd name="connsiteX5" fmla="*/ 0 w 9144000"/>
              <a:gd name="connsiteY5" fmla="*/ 3781425 h 3781425"/>
              <a:gd name="connsiteX6" fmla="*/ 0 w 9144000"/>
              <a:gd name="connsiteY6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6886575 w 9144000"/>
              <a:gd name="connsiteY2" fmla="*/ 1990725 h 3781425"/>
              <a:gd name="connsiteX3" fmla="*/ 9144000 w 9144000"/>
              <a:gd name="connsiteY3" fmla="*/ 866775 h 3781425"/>
              <a:gd name="connsiteX4" fmla="*/ 9144000 w 9144000"/>
              <a:gd name="connsiteY4" fmla="*/ 3781425 h 3781425"/>
              <a:gd name="connsiteX5" fmla="*/ 0 w 9144000"/>
              <a:gd name="connsiteY5" fmla="*/ 3781425 h 3781425"/>
              <a:gd name="connsiteX6" fmla="*/ 0 w 9144000"/>
              <a:gd name="connsiteY6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267325 w 9144000"/>
              <a:gd name="connsiteY2" fmla="*/ 1400175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610225 w 9144000"/>
              <a:gd name="connsiteY2" fmla="*/ 120015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  <a:gd name="connsiteX0" fmla="*/ 0 w 9144000"/>
              <a:gd name="connsiteY0" fmla="*/ 0 h 3781425"/>
              <a:gd name="connsiteX1" fmla="*/ 3733800 w 9144000"/>
              <a:gd name="connsiteY1" fmla="*/ 1323975 h 3781425"/>
              <a:gd name="connsiteX2" fmla="*/ 5753100 w 9144000"/>
              <a:gd name="connsiteY2" fmla="*/ 1219200 h 3781425"/>
              <a:gd name="connsiteX3" fmla="*/ 6886575 w 9144000"/>
              <a:gd name="connsiteY3" fmla="*/ 1990725 h 3781425"/>
              <a:gd name="connsiteX4" fmla="*/ 9144000 w 9144000"/>
              <a:gd name="connsiteY4" fmla="*/ 866775 h 3781425"/>
              <a:gd name="connsiteX5" fmla="*/ 9144000 w 9144000"/>
              <a:gd name="connsiteY5" fmla="*/ 3781425 h 3781425"/>
              <a:gd name="connsiteX6" fmla="*/ 0 w 9144000"/>
              <a:gd name="connsiteY6" fmla="*/ 3781425 h 3781425"/>
              <a:gd name="connsiteX7" fmla="*/ 0 w 9144000"/>
              <a:gd name="connsiteY7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781425">
                <a:moveTo>
                  <a:pt x="0" y="0"/>
                </a:moveTo>
                <a:cubicBezTo>
                  <a:pt x="1258888" y="71437"/>
                  <a:pt x="1399543" y="1455625"/>
                  <a:pt x="3733800" y="1323975"/>
                </a:cubicBezTo>
                <a:cubicBezTo>
                  <a:pt x="5197475" y="1241425"/>
                  <a:pt x="5227637" y="1108075"/>
                  <a:pt x="5753100" y="1219200"/>
                </a:cubicBezTo>
                <a:cubicBezTo>
                  <a:pt x="6278563" y="1330325"/>
                  <a:pt x="6321425" y="2049463"/>
                  <a:pt x="6886575" y="1990725"/>
                </a:cubicBezTo>
                <a:cubicBezTo>
                  <a:pt x="7451725" y="1931987"/>
                  <a:pt x="8748713" y="1550988"/>
                  <a:pt x="9144000" y="866775"/>
                </a:cubicBezTo>
                <a:lnTo>
                  <a:pt x="9144000" y="3781425"/>
                </a:lnTo>
                <a:lnTo>
                  <a:pt x="0" y="37814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2000">
                <a:srgbClr val="C00000"/>
              </a:gs>
              <a:gs pos="22000">
                <a:srgbClr val="C00000">
                  <a:lumMod val="60000"/>
                  <a:lumOff val="4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CN" altLang="en-US" sz="1350" kern="0">
              <a:solidFill>
                <a:srgbClr val="FFFFFF"/>
              </a:solidFill>
              <a:latin typeface="等线" panose="020F0502020204030204"/>
              <a:ea typeface="等线" panose="02010600030101010101" pitchFamily="2" charset="-122"/>
              <a:sym typeface="+mn-lt"/>
            </a:endParaRPr>
          </a:p>
        </p:txBody>
      </p:sp>
      <p:sp>
        <p:nvSpPr>
          <p:cNvPr id="41" name="任意多边形: 形状 24">
            <a:extLst>
              <a:ext uri="{FF2B5EF4-FFF2-40B4-BE49-F238E27FC236}">
                <a16:creationId xmlns:a16="http://schemas.microsoft.com/office/drawing/2014/main" id="{F666590A-5725-4359-8794-3F789CE214C8}"/>
              </a:ext>
            </a:extLst>
          </p:cNvPr>
          <p:cNvSpPr/>
          <p:nvPr/>
        </p:nvSpPr>
        <p:spPr>
          <a:xfrm rot="5400000">
            <a:off x="11105284" y="162167"/>
            <a:ext cx="433115" cy="89161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96A6A1-AE3B-E5B1-B51A-E0A1E66C67B4}"/>
              </a:ext>
            </a:extLst>
          </p:cNvPr>
          <p:cNvSpPr txBox="1"/>
          <p:nvPr/>
        </p:nvSpPr>
        <p:spPr>
          <a:xfrm>
            <a:off x="642411" y="3972965"/>
            <a:ext cx="7961541" cy="2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dist" defTabSz="5143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  <a:lvl2pPr marL="742950" indent="-285750" defTabSz="5143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zh-CN" sz="6000" b="1" dirty="0"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加快发展新质生产力</a:t>
            </a:r>
            <a:endParaRPr lang="en-US" altLang="zh-CN" sz="6000" b="1" dirty="0">
              <a:latin typeface="Arial" panose="020B0604020202020204" pitchFamily="34" charset="0"/>
              <a:ea typeface="黑体" panose="02010609060101010101" pitchFamily="49" charset="-122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zh-CN" sz="6000" b="1" dirty="0"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跑出高质量发展加速度</a:t>
            </a:r>
            <a:endParaRPr lang="zh-CN" altLang="en-US" sz="6000" b="1" dirty="0">
              <a:latin typeface="Arial" panose="020B0604020202020204" pitchFamily="34" charset="0"/>
              <a:ea typeface="黑体" panose="02010609060101010101" pitchFamily="49" charset="-122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E65DBD0-FA00-CE72-438C-B41DC5F693A0}"/>
              </a:ext>
            </a:extLst>
          </p:cNvPr>
          <p:cNvGrpSpPr/>
          <p:nvPr/>
        </p:nvGrpSpPr>
        <p:grpSpPr>
          <a:xfrm>
            <a:off x="805081" y="3281630"/>
            <a:ext cx="589312" cy="589312"/>
            <a:chOff x="392304" y="2318509"/>
            <a:chExt cx="441984" cy="44198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E559BB2-FF2A-E271-EABE-F0BC21A567F2}"/>
                </a:ext>
              </a:extLst>
            </p:cNvPr>
            <p:cNvSpPr/>
            <p:nvPr/>
          </p:nvSpPr>
          <p:spPr>
            <a:xfrm>
              <a:off x="392304" y="2318509"/>
              <a:ext cx="441984" cy="44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5847F811-E095-A94B-BEA6-2EDAF5608221}"/>
                </a:ext>
              </a:extLst>
            </p:cNvPr>
            <p:cNvSpPr/>
            <p:nvPr/>
          </p:nvSpPr>
          <p:spPr>
            <a:xfrm rot="5400000">
              <a:off x="531436" y="2469604"/>
              <a:ext cx="206248" cy="139795"/>
            </a:xfrm>
            <a:prstGeom prst="triangle">
              <a:avLst/>
            </a:prstGeom>
            <a:gradFill>
              <a:gsLst>
                <a:gs pos="0">
                  <a:srgbClr val="CB2A25"/>
                </a:gs>
                <a:gs pos="100000">
                  <a:srgbClr val="9D1F2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20C370E-0E79-C37C-63A3-E3E145536FF4}"/>
              </a:ext>
            </a:extLst>
          </p:cNvPr>
          <p:cNvCxnSpPr>
            <a:cxnSpLocks/>
          </p:cNvCxnSpPr>
          <p:nvPr/>
        </p:nvCxnSpPr>
        <p:spPr>
          <a:xfrm flipH="1">
            <a:off x="8541623" y="5879617"/>
            <a:ext cx="3226025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5C613A3F-8DF4-D8C4-DB0A-4AFC9D95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" y="466851"/>
            <a:ext cx="1807393" cy="5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10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黑体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dreamsummit</cp:lastModifiedBy>
  <cp:revision>175</cp:revision>
  <dcterms:created xsi:type="dcterms:W3CDTF">2020-08-31T13:11:43Z</dcterms:created>
  <dcterms:modified xsi:type="dcterms:W3CDTF">2026-01-20T02:16:54Z</dcterms:modified>
</cp:coreProperties>
</file>