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F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063" autoAdjust="0"/>
  </p:normalViewPr>
  <p:slideViewPr>
    <p:cSldViewPr snapToGrid="0" showGuides="1">
      <p:cViewPr>
        <p:scale>
          <a:sx n="80" d="100"/>
          <a:sy n="80" d="100"/>
        </p:scale>
        <p:origin x="-936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586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DD81-0318-4ED4-853D-88DB990CB4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833EC-BC64-42F0-AE81-5492583EED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5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098D5-F7AA-4411-BE8E-1F946F05A712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D63E-7308-4DCB-8B5B-5CA7B4DF8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18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323" t="-8499" r="-3323" b="-8499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915920" y="0"/>
              <a:ext cx="9276080" cy="6858000"/>
            </a:xfrm>
            <a:prstGeom prst="rect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55000">
                  <a:schemeClr val="bg1">
                    <a:alpha val="9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11249660" y="783405"/>
              <a:ext cx="269240" cy="71120"/>
              <a:chOff x="10551160" y="5984535"/>
              <a:chExt cx="269240" cy="71120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1055116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/>
              </a:p>
            </p:txBody>
          </p:sp>
          <p:sp>
            <p:nvSpPr>
              <p:cNvPr id="20" name="椭圆 19"/>
              <p:cNvSpPr/>
              <p:nvPr userDrawn="1"/>
            </p:nvSpPr>
            <p:spPr>
              <a:xfrm>
                <a:off x="1065022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1" name="椭圆 20"/>
              <p:cNvSpPr/>
              <p:nvPr userDrawn="1"/>
            </p:nvSpPr>
            <p:spPr>
              <a:xfrm>
                <a:off x="10749280" y="5984535"/>
                <a:ext cx="71120" cy="71120"/>
              </a:xfrm>
              <a:prstGeom prst="roundRect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 userDrawn="1"/>
          </p:nvGrpSpPr>
          <p:grpSpPr>
            <a:xfrm>
              <a:off x="0" y="5813972"/>
              <a:ext cx="11518900" cy="640255"/>
              <a:chOff x="0" y="5813972"/>
              <a:chExt cx="11518900" cy="640255"/>
            </a:xfrm>
          </p:grpSpPr>
          <p:sp>
            <p:nvSpPr>
              <p:cNvPr id="31" name="任意多边形: 形状 30"/>
              <p:cNvSpPr/>
              <p:nvPr userDrawn="1"/>
            </p:nvSpPr>
            <p:spPr>
              <a:xfrm>
                <a:off x="0" y="5813972"/>
                <a:ext cx="11518900" cy="640255"/>
              </a:xfrm>
              <a:custGeom>
                <a:avLst/>
                <a:gdLst>
                  <a:gd name="connsiteX0" fmla="*/ 0 w 11518900"/>
                  <a:gd name="connsiteY0" fmla="*/ 0 h 640255"/>
                  <a:gd name="connsiteX1" fmla="*/ 11445239 w 11518900"/>
                  <a:gd name="connsiteY1" fmla="*/ 0 h 640255"/>
                  <a:gd name="connsiteX2" fmla="*/ 11518900 w 11518900"/>
                  <a:gd name="connsiteY2" fmla="*/ 73661 h 640255"/>
                  <a:gd name="connsiteX3" fmla="*/ 11518900 w 11518900"/>
                  <a:gd name="connsiteY3" fmla="*/ 566594 h 640255"/>
                  <a:gd name="connsiteX4" fmla="*/ 11445239 w 11518900"/>
                  <a:gd name="connsiteY4" fmla="*/ 640255 h 640255"/>
                  <a:gd name="connsiteX5" fmla="*/ 0 w 11518900"/>
                  <a:gd name="connsiteY5" fmla="*/ 640255 h 6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8900" h="640255">
                    <a:moveTo>
                      <a:pt x="0" y="0"/>
                    </a:moveTo>
                    <a:lnTo>
                      <a:pt x="11445239" y="0"/>
                    </a:lnTo>
                    <a:cubicBezTo>
                      <a:pt x="11485921" y="0"/>
                      <a:pt x="11518900" y="32979"/>
                      <a:pt x="11518900" y="73661"/>
                    </a:cubicBezTo>
                    <a:lnTo>
                      <a:pt x="11518900" y="566594"/>
                    </a:lnTo>
                    <a:cubicBezTo>
                      <a:pt x="11518900" y="607276"/>
                      <a:pt x="11485921" y="640255"/>
                      <a:pt x="11445239" y="640255"/>
                    </a:cubicBezTo>
                    <a:lnTo>
                      <a:pt x="0" y="64025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 userDrawn="1"/>
            </p:nvCxnSpPr>
            <p:spPr>
              <a:xfrm>
                <a:off x="0" y="6134099"/>
                <a:ext cx="108572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: 圆角 24"/>
              <p:cNvSpPr/>
              <p:nvPr userDrawn="1"/>
            </p:nvSpPr>
            <p:spPr>
              <a:xfrm>
                <a:off x="10939866" y="5917875"/>
                <a:ext cx="432448" cy="432448"/>
              </a:xfrm>
              <a:prstGeom prst="roundRect">
                <a:avLst>
                  <a:gd name="adj" fmla="val 170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6" name="任意多边形: 形状 69"/>
              <p:cNvSpPr/>
              <p:nvPr userDrawn="1"/>
            </p:nvSpPr>
            <p:spPr>
              <a:xfrm rot="5400000">
                <a:off x="11097377" y="6069142"/>
                <a:ext cx="147906" cy="129914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矩形: 圆角 28"/>
            <p:cNvSpPr/>
            <p:nvPr userDrawn="1"/>
          </p:nvSpPr>
          <p:spPr>
            <a:xfrm>
              <a:off x="660399" y="929798"/>
              <a:ext cx="4119419" cy="3841433"/>
            </a:xfrm>
            <a:prstGeom prst="roundRect">
              <a:avLst>
                <a:gd name="adj" fmla="val 3438"/>
              </a:avLst>
            </a:prstGeom>
            <a:gradFill flip="none" rotWithShape="1">
              <a:gsLst>
                <a:gs pos="100000">
                  <a:schemeClr val="accent1">
                    <a:alpha val="30000"/>
                  </a:schemeClr>
                </a:gs>
                <a:gs pos="7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435600" y="1286133"/>
            <a:ext cx="6083300" cy="25537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435600" y="3839921"/>
            <a:ext cx="6083300" cy="64025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435600" y="4633551"/>
            <a:ext cx="6083300" cy="274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4907871"/>
            <a:ext cx="6083300" cy="2743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  <p:sp>
        <p:nvSpPr>
          <p:cNvPr id="6" name="矩形: 圆角 5"/>
          <p:cNvSpPr/>
          <p:nvPr userDrawn="1"/>
        </p:nvSpPr>
        <p:spPr>
          <a:xfrm>
            <a:off x="5508752" y="4530336"/>
            <a:ext cx="432000" cy="45807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63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0" y="12560"/>
            <a:ext cx="12192000" cy="6832879"/>
            <a:chOff x="0" y="12560"/>
            <a:chExt cx="12192000" cy="6832879"/>
          </a:xfrm>
        </p:grpSpPr>
        <p:sp>
          <p:nvSpPr>
            <p:cNvPr id="9" name="矩形 8"/>
            <p:cNvSpPr/>
            <p:nvPr userDrawn="1"/>
          </p:nvSpPr>
          <p:spPr>
            <a:xfrm>
              <a:off x="0" y="12560"/>
              <a:ext cx="12192000" cy="6832879"/>
            </a:xfrm>
            <a:prstGeom prst="rect">
              <a:avLst/>
            </a:prstGeom>
            <a:blipFill>
              <a:blip r:embed="rId2">
                <a:alphaModFix amt="20000"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660400" y="901201"/>
              <a:ext cx="4374344" cy="5421494"/>
              <a:chOff x="338859" y="814206"/>
              <a:chExt cx="4374344" cy="5421494"/>
            </a:xfrm>
          </p:grpSpPr>
          <p:sp>
            <p:nvSpPr>
              <p:cNvPr id="8" name="矩形: 圆角 7"/>
              <p:cNvSpPr/>
              <p:nvPr userDrawn="1"/>
            </p:nvSpPr>
            <p:spPr>
              <a:xfrm>
                <a:off x="338859" y="814206"/>
                <a:ext cx="4374344" cy="5421494"/>
              </a:xfrm>
              <a:prstGeom prst="roundRect">
                <a:avLst>
                  <a:gd name="adj" fmla="val 3438"/>
                </a:avLst>
              </a:prstGeom>
              <a:gradFill flip="none" rotWithShape="1">
                <a:gsLst>
                  <a:gs pos="100000">
                    <a:schemeClr val="accent1">
                      <a:alpha val="30000"/>
                    </a:schemeClr>
                  </a:gs>
                  <a:gs pos="36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 userDrawn="1"/>
            </p:nvSpPr>
            <p:spPr>
              <a:xfrm>
                <a:off x="534670" y="988196"/>
                <a:ext cx="3982722" cy="5247504"/>
              </a:xfrm>
              <a:prstGeom prst="roundRect">
                <a:avLst>
                  <a:gd name="adj" fmla="val 4135"/>
                </a:avLst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r="-11350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0" y="5813972"/>
              <a:ext cx="11518900" cy="640255"/>
              <a:chOff x="0" y="5813972"/>
              <a:chExt cx="11518900" cy="640255"/>
            </a:xfrm>
          </p:grpSpPr>
          <p:sp>
            <p:nvSpPr>
              <p:cNvPr id="21" name="任意多边形: 形状 20"/>
              <p:cNvSpPr/>
              <p:nvPr userDrawn="1"/>
            </p:nvSpPr>
            <p:spPr>
              <a:xfrm>
                <a:off x="0" y="5813972"/>
                <a:ext cx="11518900" cy="640255"/>
              </a:xfrm>
              <a:custGeom>
                <a:avLst/>
                <a:gdLst>
                  <a:gd name="connsiteX0" fmla="*/ 0 w 11518900"/>
                  <a:gd name="connsiteY0" fmla="*/ 0 h 640255"/>
                  <a:gd name="connsiteX1" fmla="*/ 11445239 w 11518900"/>
                  <a:gd name="connsiteY1" fmla="*/ 0 h 640255"/>
                  <a:gd name="connsiteX2" fmla="*/ 11518900 w 11518900"/>
                  <a:gd name="connsiteY2" fmla="*/ 73661 h 640255"/>
                  <a:gd name="connsiteX3" fmla="*/ 11518900 w 11518900"/>
                  <a:gd name="connsiteY3" fmla="*/ 566594 h 640255"/>
                  <a:gd name="connsiteX4" fmla="*/ 11445239 w 11518900"/>
                  <a:gd name="connsiteY4" fmla="*/ 640255 h 640255"/>
                  <a:gd name="connsiteX5" fmla="*/ 0 w 11518900"/>
                  <a:gd name="connsiteY5" fmla="*/ 640255 h 6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8900" h="640255">
                    <a:moveTo>
                      <a:pt x="0" y="0"/>
                    </a:moveTo>
                    <a:lnTo>
                      <a:pt x="11445239" y="0"/>
                    </a:lnTo>
                    <a:cubicBezTo>
                      <a:pt x="11485921" y="0"/>
                      <a:pt x="11518900" y="32979"/>
                      <a:pt x="11518900" y="73661"/>
                    </a:cubicBezTo>
                    <a:lnTo>
                      <a:pt x="11518900" y="566594"/>
                    </a:lnTo>
                    <a:cubicBezTo>
                      <a:pt x="11518900" y="607276"/>
                      <a:pt x="11485921" y="640255"/>
                      <a:pt x="11445239" y="640255"/>
                    </a:cubicBezTo>
                    <a:lnTo>
                      <a:pt x="0" y="64025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134099"/>
                <a:ext cx="108572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: 圆角 12"/>
              <p:cNvSpPr/>
              <p:nvPr userDrawn="1"/>
            </p:nvSpPr>
            <p:spPr>
              <a:xfrm>
                <a:off x="10939866" y="5917875"/>
                <a:ext cx="432448" cy="432448"/>
              </a:xfrm>
              <a:prstGeom prst="roundRect">
                <a:avLst>
                  <a:gd name="adj" fmla="val 170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4" name="任意多边形: 形状 69"/>
              <p:cNvSpPr/>
              <p:nvPr userDrawn="1"/>
            </p:nvSpPr>
            <p:spPr>
              <a:xfrm rot="5400000">
                <a:off x="11097377" y="6069142"/>
                <a:ext cx="147906" cy="129914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11249660" y="783405"/>
              <a:ext cx="269240" cy="71120"/>
              <a:chOff x="10551160" y="5984535"/>
              <a:chExt cx="269240" cy="71120"/>
            </a:xfrm>
          </p:grpSpPr>
          <p:sp>
            <p:nvSpPr>
              <p:cNvPr id="16" name="椭圆 18"/>
              <p:cNvSpPr/>
              <p:nvPr userDrawn="1"/>
            </p:nvSpPr>
            <p:spPr>
              <a:xfrm>
                <a:off x="1055116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/>
              </a:p>
            </p:txBody>
          </p:sp>
          <p:sp>
            <p:nvSpPr>
              <p:cNvPr id="17" name="椭圆 19"/>
              <p:cNvSpPr/>
              <p:nvPr userDrawn="1"/>
            </p:nvSpPr>
            <p:spPr>
              <a:xfrm>
                <a:off x="1065022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8" name="椭圆 20"/>
              <p:cNvSpPr/>
              <p:nvPr userDrawn="1"/>
            </p:nvSpPr>
            <p:spPr>
              <a:xfrm>
                <a:off x="10749280" y="5984535"/>
                <a:ext cx="71120" cy="71120"/>
              </a:xfrm>
              <a:prstGeom prst="roundRect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788325" y="2574678"/>
            <a:ext cx="57305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788325" y="3951783"/>
            <a:ext cx="5730575" cy="1044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323" t="-8499" r="-3323" b="-8499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2915920" y="0"/>
              <a:ext cx="9276080" cy="6858000"/>
            </a:xfrm>
            <a:prstGeom prst="rect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55000">
                  <a:schemeClr val="bg1">
                    <a:alpha val="9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249660" y="783405"/>
              <a:ext cx="269240" cy="71120"/>
              <a:chOff x="10551160" y="5984535"/>
              <a:chExt cx="269240" cy="71120"/>
            </a:xfrm>
          </p:grpSpPr>
          <p:sp>
            <p:nvSpPr>
              <p:cNvPr id="12" name="椭圆 18"/>
              <p:cNvSpPr/>
              <p:nvPr userDrawn="1"/>
            </p:nvSpPr>
            <p:spPr>
              <a:xfrm>
                <a:off x="1055116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dirty="0"/>
              </a:p>
            </p:txBody>
          </p:sp>
          <p:sp>
            <p:nvSpPr>
              <p:cNvPr id="13" name="椭圆 19"/>
              <p:cNvSpPr/>
              <p:nvPr userDrawn="1"/>
            </p:nvSpPr>
            <p:spPr>
              <a:xfrm>
                <a:off x="10650220" y="5984535"/>
                <a:ext cx="71120" cy="711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4" name="椭圆 20"/>
              <p:cNvSpPr/>
              <p:nvPr userDrawn="1"/>
            </p:nvSpPr>
            <p:spPr>
              <a:xfrm>
                <a:off x="10749280" y="5984535"/>
                <a:ext cx="71120" cy="71120"/>
              </a:xfrm>
              <a:prstGeom prst="roundRect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0" y="5813972"/>
              <a:ext cx="11518900" cy="640255"/>
              <a:chOff x="0" y="5813972"/>
              <a:chExt cx="11518900" cy="640255"/>
            </a:xfrm>
          </p:grpSpPr>
          <p:sp>
            <p:nvSpPr>
              <p:cNvPr id="16" name="任意多边形: 形状 15"/>
              <p:cNvSpPr/>
              <p:nvPr userDrawn="1"/>
            </p:nvSpPr>
            <p:spPr>
              <a:xfrm>
                <a:off x="0" y="5813972"/>
                <a:ext cx="11518900" cy="640255"/>
              </a:xfrm>
              <a:custGeom>
                <a:avLst/>
                <a:gdLst>
                  <a:gd name="connsiteX0" fmla="*/ 0 w 11518900"/>
                  <a:gd name="connsiteY0" fmla="*/ 0 h 640255"/>
                  <a:gd name="connsiteX1" fmla="*/ 11445239 w 11518900"/>
                  <a:gd name="connsiteY1" fmla="*/ 0 h 640255"/>
                  <a:gd name="connsiteX2" fmla="*/ 11518900 w 11518900"/>
                  <a:gd name="connsiteY2" fmla="*/ 73661 h 640255"/>
                  <a:gd name="connsiteX3" fmla="*/ 11518900 w 11518900"/>
                  <a:gd name="connsiteY3" fmla="*/ 566594 h 640255"/>
                  <a:gd name="connsiteX4" fmla="*/ 11445239 w 11518900"/>
                  <a:gd name="connsiteY4" fmla="*/ 640255 h 640255"/>
                  <a:gd name="connsiteX5" fmla="*/ 0 w 11518900"/>
                  <a:gd name="connsiteY5" fmla="*/ 640255 h 64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8900" h="640255">
                    <a:moveTo>
                      <a:pt x="0" y="0"/>
                    </a:moveTo>
                    <a:lnTo>
                      <a:pt x="11445239" y="0"/>
                    </a:lnTo>
                    <a:cubicBezTo>
                      <a:pt x="11485921" y="0"/>
                      <a:pt x="11518900" y="32979"/>
                      <a:pt x="11518900" y="73661"/>
                    </a:cubicBezTo>
                    <a:lnTo>
                      <a:pt x="11518900" y="566594"/>
                    </a:lnTo>
                    <a:cubicBezTo>
                      <a:pt x="11518900" y="607276"/>
                      <a:pt x="11485921" y="640255"/>
                      <a:pt x="11445239" y="640255"/>
                    </a:cubicBezTo>
                    <a:lnTo>
                      <a:pt x="0" y="64025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 userDrawn="1"/>
            </p:nvCxnSpPr>
            <p:spPr>
              <a:xfrm>
                <a:off x="0" y="6134099"/>
                <a:ext cx="1085723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: 圆角 17"/>
              <p:cNvSpPr/>
              <p:nvPr userDrawn="1"/>
            </p:nvSpPr>
            <p:spPr>
              <a:xfrm>
                <a:off x="10939866" y="5917875"/>
                <a:ext cx="432448" cy="432448"/>
              </a:xfrm>
              <a:prstGeom prst="roundRect">
                <a:avLst>
                  <a:gd name="adj" fmla="val 170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9" name="任意多边形: 形状 69"/>
              <p:cNvSpPr/>
              <p:nvPr userDrawn="1"/>
            </p:nvSpPr>
            <p:spPr>
              <a:xfrm rot="5400000">
                <a:off x="11097377" y="6069142"/>
                <a:ext cx="147906" cy="129914"/>
              </a:xfrm>
              <a:custGeom>
                <a:avLst/>
                <a:gdLst>
                  <a:gd name="connsiteX0" fmla="*/ 483993 w 1052067"/>
                  <a:gd name="connsiteY0" fmla="*/ 24210 h 924095"/>
                  <a:gd name="connsiteX1" fmla="*/ 550223 w 1052067"/>
                  <a:gd name="connsiteY1" fmla="*/ 6438 h 924095"/>
                  <a:gd name="connsiteX2" fmla="*/ 567978 w 1052067"/>
                  <a:gd name="connsiteY2" fmla="*/ 24210 h 924095"/>
                  <a:gd name="connsiteX3" fmla="*/ 1045523 w 1052067"/>
                  <a:gd name="connsiteY3" fmla="*/ 851327 h 924095"/>
                  <a:gd name="connsiteX4" fmla="*/ 1027769 w 1052067"/>
                  <a:gd name="connsiteY4" fmla="*/ 917545 h 924095"/>
                  <a:gd name="connsiteX5" fmla="*/ 1003532 w 1052067"/>
                  <a:gd name="connsiteY5" fmla="*/ 924040 h 924095"/>
                  <a:gd name="connsiteX6" fmla="*/ 48439 w 1052067"/>
                  <a:gd name="connsiteY6" fmla="*/ 924040 h 924095"/>
                  <a:gd name="connsiteX7" fmla="*/ -37 w 1052067"/>
                  <a:gd name="connsiteY7" fmla="*/ 875577 h 924095"/>
                  <a:gd name="connsiteX8" fmla="*/ 6447 w 1052067"/>
                  <a:gd name="connsiteY8" fmla="*/ 851327 h 9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067" h="924095">
                    <a:moveTo>
                      <a:pt x="483993" y="24210"/>
                    </a:moveTo>
                    <a:cubicBezTo>
                      <a:pt x="497385" y="1021"/>
                      <a:pt x="527016" y="-6941"/>
                      <a:pt x="550223" y="6438"/>
                    </a:cubicBezTo>
                    <a:cubicBezTo>
                      <a:pt x="557615" y="10698"/>
                      <a:pt x="563735" y="16824"/>
                      <a:pt x="567978" y="24210"/>
                    </a:cubicBezTo>
                    <a:lnTo>
                      <a:pt x="1045523" y="851327"/>
                    </a:lnTo>
                    <a:cubicBezTo>
                      <a:pt x="1058914" y="874510"/>
                      <a:pt x="1050977" y="904159"/>
                      <a:pt x="1027769" y="917545"/>
                    </a:cubicBezTo>
                    <a:cubicBezTo>
                      <a:pt x="1020437" y="921804"/>
                      <a:pt x="1012014" y="924040"/>
                      <a:pt x="1003532" y="924040"/>
                    </a:cubicBezTo>
                    <a:lnTo>
                      <a:pt x="48439" y="924040"/>
                    </a:lnTo>
                    <a:cubicBezTo>
                      <a:pt x="21656" y="924046"/>
                      <a:pt x="-37" y="902348"/>
                      <a:pt x="-37" y="875577"/>
                    </a:cubicBezTo>
                    <a:cubicBezTo>
                      <a:pt x="-37" y="867063"/>
                      <a:pt x="2206" y="858701"/>
                      <a:pt x="6447" y="85132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190500" dist="1905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矩形: 圆角 19"/>
            <p:cNvSpPr/>
            <p:nvPr userDrawn="1"/>
          </p:nvSpPr>
          <p:spPr>
            <a:xfrm>
              <a:off x="660399" y="929798"/>
              <a:ext cx="4119419" cy="3841433"/>
            </a:xfrm>
            <a:prstGeom prst="roundRect">
              <a:avLst>
                <a:gd name="adj" fmla="val 3438"/>
              </a:avLst>
            </a:prstGeom>
            <a:gradFill flip="none" rotWithShape="1">
              <a:gsLst>
                <a:gs pos="100000">
                  <a:schemeClr val="accent1">
                    <a:alpha val="30000"/>
                  </a:schemeClr>
                </a:gs>
                <a:gs pos="7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5435600" y="1469013"/>
            <a:ext cx="6083300" cy="24956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5435600" y="4149888"/>
            <a:ext cx="6083300" cy="274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4424208"/>
            <a:ext cx="6083300" cy="2743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  <p:sp>
        <p:nvSpPr>
          <p:cNvPr id="2" name="矩形: 圆角 1"/>
          <p:cNvSpPr/>
          <p:nvPr userDrawn="1"/>
        </p:nvSpPr>
        <p:spPr>
          <a:xfrm>
            <a:off x="5508752" y="4014073"/>
            <a:ext cx="432000" cy="45807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63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>
            <a:off x="0" y="12560"/>
            <a:ext cx="12192000" cy="6832879"/>
          </a:xfrm>
          <a:prstGeom prst="rect">
            <a:avLst/>
          </a:prstGeom>
          <a:blipFill>
            <a:blip r:embed="rId9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" y="218206"/>
            <a:ext cx="648207" cy="447261"/>
            <a:chOff x="1" y="526956"/>
            <a:chExt cx="648207" cy="447261"/>
          </a:xfrm>
        </p:grpSpPr>
        <p:sp>
          <p:nvSpPr>
            <p:cNvPr id="14" name="任意多边形: 形状 13"/>
            <p:cNvSpPr/>
            <p:nvPr userDrawn="1"/>
          </p:nvSpPr>
          <p:spPr>
            <a:xfrm flipV="1">
              <a:off x="1" y="526956"/>
              <a:ext cx="648207" cy="447261"/>
            </a:xfrm>
            <a:custGeom>
              <a:avLst/>
              <a:gdLst>
                <a:gd name="connsiteX0" fmla="*/ 0 w 648207"/>
                <a:gd name="connsiteY0" fmla="*/ 447261 h 447261"/>
                <a:gd name="connsiteX1" fmla="*/ 596750 w 648207"/>
                <a:gd name="connsiteY1" fmla="*/ 447261 h 447261"/>
                <a:gd name="connsiteX2" fmla="*/ 648207 w 648207"/>
                <a:gd name="connsiteY2" fmla="*/ 395804 h 447261"/>
                <a:gd name="connsiteX3" fmla="*/ 648207 w 648207"/>
                <a:gd name="connsiteY3" fmla="*/ 51457 h 447261"/>
                <a:gd name="connsiteX4" fmla="*/ 596750 w 648207"/>
                <a:gd name="connsiteY4" fmla="*/ 0 h 447261"/>
                <a:gd name="connsiteX5" fmla="*/ 0 w 648207"/>
                <a:gd name="connsiteY5" fmla="*/ 0 h 44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207" h="447261">
                  <a:moveTo>
                    <a:pt x="0" y="447261"/>
                  </a:moveTo>
                  <a:lnTo>
                    <a:pt x="596750" y="447261"/>
                  </a:lnTo>
                  <a:cubicBezTo>
                    <a:pt x="625169" y="447261"/>
                    <a:pt x="648207" y="424223"/>
                    <a:pt x="648207" y="395804"/>
                  </a:cubicBezTo>
                  <a:lnTo>
                    <a:pt x="648207" y="51457"/>
                  </a:lnTo>
                  <a:cubicBezTo>
                    <a:pt x="648207" y="23038"/>
                    <a:pt x="625169" y="0"/>
                    <a:pt x="596750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190500" dir="2700000" algn="tl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 userDrawn="1"/>
          </p:nvSpPr>
          <p:spPr>
            <a:xfrm flipV="1">
              <a:off x="243713" y="599540"/>
              <a:ext cx="302094" cy="302094"/>
            </a:xfrm>
            <a:prstGeom prst="roundRect">
              <a:avLst>
                <a:gd name="adj" fmla="val 17033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190500" dir="2700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任意多边形: 形状 69"/>
            <p:cNvSpPr/>
            <p:nvPr userDrawn="1"/>
          </p:nvSpPr>
          <p:spPr>
            <a:xfrm rot="16200000" flipV="1">
              <a:off x="353745" y="705210"/>
              <a:ext cx="103322" cy="90754"/>
            </a:xfrm>
            <a:custGeom>
              <a:avLst/>
              <a:gdLst>
                <a:gd name="connsiteX0" fmla="*/ 483993 w 1052067"/>
                <a:gd name="connsiteY0" fmla="*/ 24210 h 924095"/>
                <a:gd name="connsiteX1" fmla="*/ 550223 w 1052067"/>
                <a:gd name="connsiteY1" fmla="*/ 6438 h 924095"/>
                <a:gd name="connsiteX2" fmla="*/ 567978 w 1052067"/>
                <a:gd name="connsiteY2" fmla="*/ 24210 h 924095"/>
                <a:gd name="connsiteX3" fmla="*/ 1045523 w 1052067"/>
                <a:gd name="connsiteY3" fmla="*/ 851327 h 924095"/>
                <a:gd name="connsiteX4" fmla="*/ 1027769 w 1052067"/>
                <a:gd name="connsiteY4" fmla="*/ 917545 h 924095"/>
                <a:gd name="connsiteX5" fmla="*/ 1003532 w 1052067"/>
                <a:gd name="connsiteY5" fmla="*/ 924040 h 924095"/>
                <a:gd name="connsiteX6" fmla="*/ 48439 w 1052067"/>
                <a:gd name="connsiteY6" fmla="*/ 924040 h 924095"/>
                <a:gd name="connsiteX7" fmla="*/ -37 w 1052067"/>
                <a:gd name="connsiteY7" fmla="*/ 875577 h 924095"/>
                <a:gd name="connsiteX8" fmla="*/ 6447 w 1052067"/>
                <a:gd name="connsiteY8" fmla="*/ 851327 h 92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067" h="924095">
                  <a:moveTo>
                    <a:pt x="483993" y="24210"/>
                  </a:moveTo>
                  <a:cubicBezTo>
                    <a:pt x="497385" y="1021"/>
                    <a:pt x="527016" y="-6941"/>
                    <a:pt x="550223" y="6438"/>
                  </a:cubicBezTo>
                  <a:cubicBezTo>
                    <a:pt x="557615" y="10698"/>
                    <a:pt x="563735" y="16824"/>
                    <a:pt x="567978" y="24210"/>
                  </a:cubicBezTo>
                  <a:lnTo>
                    <a:pt x="1045523" y="851327"/>
                  </a:lnTo>
                  <a:cubicBezTo>
                    <a:pt x="1058914" y="874510"/>
                    <a:pt x="1050977" y="904159"/>
                    <a:pt x="1027769" y="917545"/>
                  </a:cubicBezTo>
                  <a:cubicBezTo>
                    <a:pt x="1020437" y="921804"/>
                    <a:pt x="1012014" y="924040"/>
                    <a:pt x="1003532" y="924040"/>
                  </a:cubicBezTo>
                  <a:lnTo>
                    <a:pt x="48439" y="924040"/>
                  </a:lnTo>
                  <a:cubicBezTo>
                    <a:pt x="21656" y="924046"/>
                    <a:pt x="-37" y="902348"/>
                    <a:pt x="-37" y="875577"/>
                  </a:cubicBezTo>
                  <a:cubicBezTo>
                    <a:pt x="-37" y="867063"/>
                    <a:pt x="2206" y="858701"/>
                    <a:pt x="6447" y="851327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190500" dir="2700000" algn="tl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5" name="任意多边形: 形状 44"/>
          <p:cNvSpPr/>
          <p:nvPr userDrawn="1"/>
        </p:nvSpPr>
        <p:spPr>
          <a:xfrm>
            <a:off x="0" y="6695440"/>
            <a:ext cx="12192000" cy="162560"/>
          </a:xfrm>
          <a:custGeom>
            <a:avLst/>
            <a:gdLst>
              <a:gd name="connsiteX0" fmla="*/ 0 w 12192000"/>
              <a:gd name="connsiteY0" fmla="*/ 0 h 162560"/>
              <a:gd name="connsiteX1" fmla="*/ 12192000 w 12192000"/>
              <a:gd name="connsiteY1" fmla="*/ 0 h 162560"/>
              <a:gd name="connsiteX2" fmla="*/ 12192000 w 12192000"/>
              <a:gd name="connsiteY2" fmla="*/ 162560 h 162560"/>
              <a:gd name="connsiteX3" fmla="*/ 0 w 12192000"/>
              <a:gd name="connsiteY3" fmla="*/ 162560 h 1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2560">
                <a:moveTo>
                  <a:pt x="0" y="0"/>
                </a:moveTo>
                <a:lnTo>
                  <a:pt x="12192000" y="0"/>
                </a:lnTo>
                <a:lnTo>
                  <a:pt x="12192000" y="162560"/>
                </a:lnTo>
                <a:lnTo>
                  <a:pt x="0" y="16256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2560"/>
            <a:ext cx="12192000" cy="6832879"/>
          </a:xfrm>
          <a:prstGeom prst="rect">
            <a:avLst/>
          </a:prstGeom>
          <a:blipFill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2560"/>
            <a:ext cx="12192000" cy="6845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2286000" y="6553200"/>
            <a:ext cx="70675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>
            <a:spLocks noChangeAspect="1"/>
          </p:cNvSpPr>
          <p:nvPr/>
        </p:nvSpPr>
        <p:spPr>
          <a:xfrm>
            <a:off x="7172428" y="871438"/>
            <a:ext cx="787400" cy="7874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2"/>
          <p:cNvSpPr/>
          <p:nvPr/>
        </p:nvSpPr>
        <p:spPr>
          <a:xfrm>
            <a:off x="819150" y="1417538"/>
            <a:ext cx="10858500" cy="4970563"/>
          </a:xfrm>
          <a:prstGeom prst="roundRect">
            <a:avLst>
              <a:gd name="adj" fmla="val 7739"/>
            </a:avLst>
          </a:prstGeom>
          <a:solidFill>
            <a:schemeClr val="bg1">
              <a:alpha val="80000"/>
            </a:schemeClr>
          </a:solidFill>
          <a:ln w="12700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lvl="0"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7526" y="2540782"/>
            <a:ext cx="6754175" cy="20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5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人工智能赋能信息社会</a:t>
            </a:r>
            <a:r>
              <a:rPr lang="zh-CN" altLang="en-US" sz="45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endParaRPr lang="en-US" altLang="zh-CN" sz="4500" b="1" dirty="0" smtClean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45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可</a:t>
            </a:r>
            <a:r>
              <a:rPr lang="zh-CN" altLang="en-US" sz="45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控创新与新质传播</a:t>
            </a:r>
          </a:p>
        </p:txBody>
      </p:sp>
      <p:pic>
        <p:nvPicPr>
          <p:cNvPr id="19" name="图片 18" descr="蓝色的蛋糕&#10;&#10;AI 生成的内容可能不正确。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77" y="871438"/>
            <a:ext cx="5843131" cy="58431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81" y="5886251"/>
            <a:ext cx="1269839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iSlide">
  <a:themeElements>
    <a:clrScheme name="自定义 1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079DD"/>
      </a:accent1>
      <a:accent2>
        <a:srgbClr val="2451BD"/>
      </a:accent2>
      <a:accent3>
        <a:srgbClr val="5079DD"/>
      </a:accent3>
      <a:accent4>
        <a:srgbClr val="2451BD"/>
      </a:accent4>
      <a:accent5>
        <a:srgbClr val="6A70F0"/>
      </a:accent5>
      <a:accent6>
        <a:srgbClr val="1EB9EA"/>
      </a:accent6>
      <a:hlink>
        <a:srgbClr val="7D5AE6"/>
      </a:hlink>
      <a:folHlink>
        <a:srgbClr val="BFBFBF"/>
      </a:folHlink>
    </a:clrScheme>
    <a:fontScheme name="a6c193f2-14ea-4445-ae5d-6fffef14237f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22</TotalTime>
  <Words>13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Designed by iSlide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DELL</cp:lastModifiedBy>
  <cp:revision>66</cp:revision>
  <cp:lastPrinted>2025-05-29T16:00:00Z</cp:lastPrinted>
  <dcterms:created xsi:type="dcterms:W3CDTF">2025-05-29T16:00:00Z</dcterms:created>
  <dcterms:modified xsi:type="dcterms:W3CDTF">2026-01-20T02:49:36Z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33EF8A65FF2E45358265EF85EB7BA02B_12</vt:lpwstr>
  </property>
</Properties>
</file>