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千图笔锋手写体" panose="00000500000000000000" pitchFamily="2" charset="-122"/>
      <p:regular r:id="rId9"/>
    </p:embeddedFont>
    <p:embeddedFont>
      <p:font typeface="黑体" panose="02010609060101010101" pitchFamily="49" charset="-122"/>
      <p:regular r:id="rId10"/>
    </p:embeddedFont>
    <p:embeddedFont>
      <p:font typeface="仓耳舒圆体 W05" panose="02020400000000000000" pitchFamily="18" charset="-122"/>
      <p:regular r:id="rId11"/>
    </p:embeddedFont>
  </p:embeddedFontLst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2B70"/>
    <a:srgbClr val="A00000"/>
    <a:srgbClr val="C5374A"/>
    <a:srgbClr val="D04459"/>
    <a:srgbClr val="EDEDED"/>
    <a:srgbClr val="FFCE21"/>
    <a:srgbClr val="B63344"/>
    <a:srgbClr val="BB2F44"/>
    <a:srgbClr val="F4F4F4"/>
    <a:srgbClr val="DC5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53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753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2026/1/30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06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slideMaster" Target="../slideMasters/slideMaster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image" Target="../media/image2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3d渲染图像，目标与飞镖，业务目标目标为成功战略概念，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蓝天白云。现代模式。自然背景。现代模式。抽象的背景。矢量插图。设计横幅，传单，海报，封面或宣传册。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270" y="0"/>
            <a:ext cx="9333230" cy="524764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6385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全框蓝色和黄色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635" y="0"/>
            <a:ext cx="9333865" cy="524954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创意和象征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635" y="0"/>
            <a:ext cx="9333230" cy="524954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全框蓝色和黄色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635" y="0"/>
            <a:ext cx="9333865" cy="524954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白色的花在浅蓝色的木头上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592455" y="0"/>
            <a:ext cx="295275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1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2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4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5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5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7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8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0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4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5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6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7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8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49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6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635"/>
            <a:ext cx="9334500" cy="5248910"/>
          </a:xfrm>
          <a:prstGeom prst="rect">
            <a:avLst/>
          </a:prstGeom>
          <a:gradFill>
            <a:gsLst>
              <a:gs pos="7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信息"/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540" y="127635"/>
            <a:ext cx="430530" cy="430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23240" y="885508"/>
            <a:ext cx="7678420" cy="3477260"/>
            <a:chOff x="3276" y="3910"/>
            <a:chExt cx="12092" cy="5476"/>
          </a:xfrm>
        </p:grpSpPr>
        <p:sp>
          <p:nvSpPr>
            <p:cNvPr id="6" name="文本框 5"/>
            <p:cNvSpPr txBox="1"/>
            <p:nvPr/>
          </p:nvSpPr>
          <p:spPr>
            <a:xfrm>
              <a:off x="3276" y="5567"/>
              <a:ext cx="12092" cy="3819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tIns="0" bIns="90170" anchor="ctr" anchorCtr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l" eaLnBrk="1" fontAlgn="auto" latinLnBrk="0" hangingPunct="1">
                <a:lnSpc>
                  <a:spcPct val="115000"/>
                </a:lnSpc>
                <a:defRPr/>
              </a:pPr>
              <a:r>
                <a:rPr lang="zh-CN" altLang="en-US" sz="6600" noProof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tx1">
                        <a:alpha val="10000"/>
                      </a:scheme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  <a:cs typeface="千图笔锋手写体" panose="00000500000000000000" pitchFamily="2" charset="-122"/>
                  <a:sym typeface="+mn-ea"/>
                </a:rPr>
                <a:t>建设</a:t>
              </a:r>
            </a:p>
            <a:p>
              <a:pPr marL="0" indent="0" algn="l" eaLnBrk="1" fontAlgn="auto" latinLnBrk="0" hangingPunct="1">
                <a:lnSpc>
                  <a:spcPct val="115000"/>
                </a:lnSpc>
                <a:defRPr/>
              </a:pPr>
              <a:r>
                <a:rPr lang="zh-CN" altLang="en-US" sz="6600" noProof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tx1">
                        <a:alpha val="10000"/>
                      </a:scheme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  <a:cs typeface="千图笔锋手写体" panose="00000500000000000000" pitchFamily="2" charset="-122"/>
                  <a:sym typeface="+mn-ea"/>
                </a:rPr>
                <a:t>强大国内市场</a:t>
              </a:r>
            </a:p>
          </p:txBody>
        </p:sp>
        <p:sp>
          <p:nvSpPr>
            <p:cNvPr id="7" name="矩形 6" descr="7b0a2020202022776f7264617274223a2022220a7d0a"/>
            <p:cNvSpPr/>
            <p:nvPr/>
          </p:nvSpPr>
          <p:spPr>
            <a:xfrm>
              <a:off x="3276" y="3910"/>
              <a:ext cx="12092" cy="1747"/>
            </a:xfrm>
            <a:prstGeom prst="rect">
              <a:avLst/>
            </a:prstGeom>
            <a:noFill/>
          </p:spPr>
          <p:txBody>
            <a:bodyPr wrap="square" lIns="90170" tIns="46990" rIns="90170" bIns="46990" rtlCol="0" anchor="t" anchorCtr="0">
              <a:spAutoFit/>
            </a:bodyPr>
            <a:lstStyle/>
            <a:p>
              <a:pPr marL="0" indent="0" algn="l" eaLnBrk="1" latinLnBrk="0" hangingPunct="1"/>
              <a:r>
                <a:rPr lang="zh-CN" altLang="en-US" sz="6600" b="1">
                  <a:ln w="25400">
                    <a:solidFill>
                      <a:srgbClr val="F9FBFA"/>
                    </a:solidFill>
                  </a:ln>
                  <a:noFill/>
                  <a:effectLst>
                    <a:glow rad="88900">
                      <a:srgbClr val="FEC200">
                        <a:alpha val="25000"/>
                      </a:srgbClr>
                    </a:glow>
                    <a:outerShdw dist="38100" dir="10800000" algn="r" rotWithShape="0">
                      <a:srgbClr val="FF5B00"/>
                    </a:outerShdw>
                  </a:effectLst>
                  <a:latin typeface="仓耳舒圆体 W05" panose="02020400000000000000" charset="-122"/>
                  <a:ea typeface="仓耳舒圆体 W05" panose="02020400000000000000" charset="-122"/>
                </a:rPr>
                <a:t>坚持内需主导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50038002,21561573,50062699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Calibri</vt:lpstr>
      <vt:lpstr>思源黑体 Heavy</vt:lpstr>
      <vt:lpstr>思源宋体 CN</vt:lpstr>
      <vt:lpstr>千图笔锋手写体</vt:lpstr>
      <vt:lpstr>黑体</vt:lpstr>
      <vt:lpstr>Arial</vt:lpstr>
      <vt:lpstr>宋体</vt:lpstr>
      <vt:lpstr>仓耳舒圆体 W05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2857</cp:revision>
  <dcterms:created xsi:type="dcterms:W3CDTF">2019-01-24T00:58:00Z</dcterms:created>
  <dcterms:modified xsi:type="dcterms:W3CDTF">2026-01-30T02:07:48Z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882F85BE505B42E1BE46E7255721618D_13</vt:lpwstr>
  </property>
</Properties>
</file>