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403" r:id="rId2"/>
  </p:sldIdLst>
  <p:sldSz cx="9334500" cy="5248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B1E1"/>
    <a:srgbClr val="217991"/>
    <a:srgbClr val="3D8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51" autoAdjust="0"/>
  </p:normalViewPr>
  <p:slideViewPr>
    <p:cSldViewPr snapToGrid="0">
      <p:cViewPr varScale="1">
        <p:scale>
          <a:sx n="110" d="100"/>
          <a:sy n="110" d="100"/>
        </p:scale>
        <p:origin x="5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39F3C-E40C-4C04-84D3-6236D4463923}" type="datetimeFigureOut">
              <a:rPr lang="zh-CN" altLang="en-US" smtClean="0"/>
              <a:t>2026/1/23 Friday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04728-C50F-4889-90E1-8462303A9A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335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139" b="-174"/>
          <a:stretch>
            <a:fillRect/>
          </a:stretch>
        </p:blipFill>
        <p:spPr>
          <a:xfrm>
            <a:off x="0" y="0"/>
            <a:ext cx="9334500" cy="5259938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 flipH="1">
            <a:off x="0" y="0"/>
            <a:ext cx="9334500" cy="524827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78"/>
          </a:p>
        </p:txBody>
      </p:sp>
      <p:sp>
        <p:nvSpPr>
          <p:cNvPr id="6" name="矩形 5"/>
          <p:cNvSpPr/>
          <p:nvPr userDrawn="1"/>
        </p:nvSpPr>
        <p:spPr>
          <a:xfrm flipH="1" flipV="1">
            <a:off x="0" y="0"/>
            <a:ext cx="9334500" cy="526576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78"/>
          </a:p>
        </p:txBody>
      </p:sp>
    </p:spTree>
    <p:extLst>
      <p:ext uri="{BB962C8B-B14F-4D97-AF65-F5344CB8AC3E}">
        <p14:creationId xmlns:p14="http://schemas.microsoft.com/office/powerpoint/2010/main" val="55676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7E10-3C4A-42F2-AAE3-253607D0F6DE}" type="datetimeFigureOut">
              <a:rPr lang="zh-CN" altLang="en-US" smtClean="0"/>
              <a:t>2026/1/23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6CE4-0B73-4403-979C-E15B82B8AE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33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80001" y="279422"/>
            <a:ext cx="2012752" cy="444767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1747" y="279422"/>
            <a:ext cx="5921573" cy="444767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7E10-3C4A-42F2-AAE3-253607D0F6DE}" type="datetimeFigureOut">
              <a:rPr lang="zh-CN" altLang="en-US" smtClean="0"/>
              <a:t>2026/1/23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6CE4-0B73-4403-979C-E15B82B8AE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81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139" b="-174"/>
          <a:stretch>
            <a:fillRect/>
          </a:stretch>
        </p:blipFill>
        <p:spPr>
          <a:xfrm>
            <a:off x="0" y="0"/>
            <a:ext cx="9334500" cy="5259938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 flipH="1">
            <a:off x="0" y="0"/>
            <a:ext cx="9334500" cy="524827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78"/>
          </a:p>
        </p:txBody>
      </p:sp>
      <p:sp>
        <p:nvSpPr>
          <p:cNvPr id="6" name="矩形 5"/>
          <p:cNvSpPr/>
          <p:nvPr userDrawn="1"/>
        </p:nvSpPr>
        <p:spPr>
          <a:xfrm flipH="1" flipV="1">
            <a:off x="0" y="0"/>
            <a:ext cx="9334500" cy="526576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78"/>
          </a:p>
        </p:txBody>
      </p:sp>
    </p:spTree>
    <p:extLst>
      <p:ext uri="{BB962C8B-B14F-4D97-AF65-F5344CB8AC3E}">
        <p14:creationId xmlns:p14="http://schemas.microsoft.com/office/powerpoint/2010/main" val="377127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139" b="-174"/>
          <a:stretch>
            <a:fillRect/>
          </a:stretch>
        </p:blipFill>
        <p:spPr>
          <a:xfrm>
            <a:off x="0" y="0"/>
            <a:ext cx="9334500" cy="5259938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 flipH="1">
            <a:off x="0" y="0"/>
            <a:ext cx="9334500" cy="524827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78"/>
          </a:p>
        </p:txBody>
      </p:sp>
      <p:sp>
        <p:nvSpPr>
          <p:cNvPr id="6" name="矩形 5"/>
          <p:cNvSpPr/>
          <p:nvPr userDrawn="1"/>
        </p:nvSpPr>
        <p:spPr>
          <a:xfrm flipH="1" flipV="1">
            <a:off x="0" y="0"/>
            <a:ext cx="9334500" cy="526576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78"/>
          </a:p>
        </p:txBody>
      </p:sp>
    </p:spTree>
    <p:extLst>
      <p:ext uri="{BB962C8B-B14F-4D97-AF65-F5344CB8AC3E}">
        <p14:creationId xmlns:p14="http://schemas.microsoft.com/office/powerpoint/2010/main" val="326705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87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139" b="-174"/>
          <a:stretch>
            <a:fillRect/>
          </a:stretch>
        </p:blipFill>
        <p:spPr>
          <a:xfrm>
            <a:off x="0" y="0"/>
            <a:ext cx="9334500" cy="5259938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 flipH="1">
            <a:off x="0" y="0"/>
            <a:ext cx="9334500" cy="524827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78"/>
          </a:p>
        </p:txBody>
      </p:sp>
      <p:sp>
        <p:nvSpPr>
          <p:cNvPr id="6" name="矩形 5"/>
          <p:cNvSpPr/>
          <p:nvPr userDrawn="1"/>
        </p:nvSpPr>
        <p:spPr>
          <a:xfrm flipH="1" flipV="1">
            <a:off x="0" y="0"/>
            <a:ext cx="9334500" cy="526576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78"/>
          </a:p>
        </p:txBody>
      </p:sp>
    </p:spTree>
    <p:extLst>
      <p:ext uri="{BB962C8B-B14F-4D97-AF65-F5344CB8AC3E}">
        <p14:creationId xmlns:p14="http://schemas.microsoft.com/office/powerpoint/2010/main" val="329397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 userDrawn="1"/>
        </p:nvSpPr>
        <p:spPr>
          <a:xfrm>
            <a:off x="649801" y="940308"/>
            <a:ext cx="8034898" cy="3937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3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阿里巴巴普惠体" panose="00020600040101010101" pitchFamily="18" charset="-122"/>
              </a:rPr>
              <a:t>感谢您下载觅知网提供的原创</a:t>
            </a:r>
            <a:r>
              <a:rPr lang="en-US" altLang="zh-CN" sz="153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阿里巴巴普惠体" panose="00020600040101010101" pitchFamily="18" charset="-122"/>
              </a:rPr>
              <a:t>PPT</a:t>
            </a:r>
            <a:r>
              <a:rPr lang="zh-CN" altLang="en-US" sz="153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阿里巴巴普惠体" panose="00020600040101010101" pitchFamily="18" charset="-122"/>
              </a:rPr>
              <a:t>作品，为了您和觅知网以及原创作者的利益，请勿复制、传播、销售，否则将承担法律责任！觅知网将对作品进行维权，按照传播下载次数进行十倍的索取赔偿！</a:t>
            </a:r>
            <a:br>
              <a:rPr lang="zh-CN" altLang="en-US" sz="153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阿里巴巴普惠体" panose="00020600040101010101" pitchFamily="18" charset="-122"/>
              </a:rPr>
            </a:br>
            <a:r>
              <a:rPr lang="en-US" altLang="zh-CN" sz="153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阿里巴巴普惠体" panose="00020600040101010101" pitchFamily="18" charset="-122"/>
              </a:rPr>
              <a:t>1</a:t>
            </a:r>
            <a:r>
              <a:rPr lang="zh-CN" altLang="en-US" sz="153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阿里巴巴普惠体" panose="00020600040101010101" pitchFamily="18" charset="-122"/>
              </a:rPr>
              <a:t>、在觅知网出售的</a:t>
            </a:r>
            <a:r>
              <a:rPr lang="en-US" altLang="zh-CN" sz="153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阿里巴巴普惠体" panose="00020600040101010101" pitchFamily="18" charset="-122"/>
              </a:rPr>
              <a:t>PPT</a:t>
            </a:r>
            <a:r>
              <a:rPr lang="zh-CN" altLang="en-US" sz="153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阿里巴巴普惠体" panose="00020600040101010101" pitchFamily="18" charset="-122"/>
              </a:rPr>
              <a:t>模板是免版税类（</a:t>
            </a:r>
            <a:r>
              <a:rPr lang="en-US" altLang="zh-CN" sz="153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阿里巴巴普惠体" panose="00020600040101010101" pitchFamily="18" charset="-122"/>
              </a:rPr>
              <a:t>RF</a:t>
            </a:r>
            <a:r>
              <a:rPr lang="zh-CN" altLang="en-US" sz="153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阿里巴巴普惠体" panose="00020600040101010101" pitchFamily="18" charset="-122"/>
              </a:rPr>
              <a:t>：</a:t>
            </a:r>
            <a:r>
              <a:rPr lang="en-US" altLang="zh-CN" sz="153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阿里巴巴普惠体" panose="00020600040101010101" pitchFamily="18" charset="-122"/>
              </a:rPr>
              <a:t>Royalty-Free</a:t>
            </a:r>
            <a:r>
              <a:rPr lang="zh-CN" altLang="en-US" sz="153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阿里巴巴普惠体" panose="00020600040101010101" pitchFamily="18" charset="-122"/>
              </a:rPr>
              <a:t>）正版受</a:t>
            </a:r>
            <a:r>
              <a:rPr lang="en-US" altLang="zh-CN" sz="153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阿里巴巴普惠体" panose="00020600040101010101" pitchFamily="18" charset="-122"/>
              </a:rPr>
              <a:t>《</a:t>
            </a:r>
            <a:r>
              <a:rPr lang="zh-CN" altLang="en-US" sz="153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阿里巴巴普惠体" panose="00020600040101010101" pitchFamily="18" charset="-122"/>
              </a:rPr>
              <a:t>中华人民共和国著作法</a:t>
            </a:r>
            <a:r>
              <a:rPr lang="en-US" altLang="zh-CN" sz="153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阿里巴巴普惠体" panose="00020600040101010101" pitchFamily="18" charset="-122"/>
              </a:rPr>
              <a:t>》</a:t>
            </a:r>
            <a:r>
              <a:rPr lang="zh-CN" altLang="en-US" sz="153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阿里巴巴普惠体" panose="00020600040101010101" pitchFamily="18" charset="-122"/>
              </a:rPr>
              <a:t>和</a:t>
            </a:r>
            <a:r>
              <a:rPr lang="en-US" altLang="zh-CN" sz="153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阿里巴巴普惠体" panose="00020600040101010101" pitchFamily="18" charset="-122"/>
              </a:rPr>
              <a:t>《</a:t>
            </a:r>
            <a:r>
              <a:rPr lang="zh-CN" altLang="en-US" sz="153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阿里巴巴普惠体" panose="00020600040101010101" pitchFamily="18" charset="-122"/>
              </a:rPr>
              <a:t>世界版权公约</a:t>
            </a:r>
            <a:r>
              <a:rPr lang="en-US" altLang="zh-CN" sz="153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阿里巴巴普惠体" panose="00020600040101010101" pitchFamily="18" charset="-122"/>
              </a:rPr>
              <a:t>》</a:t>
            </a:r>
            <a:r>
              <a:rPr lang="zh-CN" altLang="en-US" sz="153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阿里巴巴普惠体" panose="00020600040101010101" pitchFamily="18" charset="-122"/>
              </a:rPr>
              <a:t>的保护，作品的所有权、版权和著作权归觅知网所有，您下载的是</a:t>
            </a:r>
            <a:r>
              <a:rPr lang="en-US" altLang="zh-CN" sz="153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阿里巴巴普惠体" panose="00020600040101010101" pitchFamily="18" charset="-122"/>
              </a:rPr>
              <a:t>PPT</a:t>
            </a:r>
            <a:r>
              <a:rPr lang="zh-CN" altLang="en-US" sz="153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阿里巴巴普惠体" panose="00020600040101010101" pitchFamily="18" charset="-122"/>
              </a:rPr>
              <a:t>模板素材的使用权。</a:t>
            </a:r>
            <a:br>
              <a:rPr lang="zh-CN" altLang="en-US" sz="153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阿里巴巴普惠体" panose="00020600040101010101" pitchFamily="18" charset="-122"/>
              </a:rPr>
            </a:br>
            <a:r>
              <a:rPr lang="en-US" altLang="zh-CN" sz="153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阿里巴巴普惠体" panose="00020600040101010101" pitchFamily="18" charset="-122"/>
              </a:rPr>
              <a:t>2</a:t>
            </a:r>
            <a:r>
              <a:rPr lang="zh-CN" altLang="en-US" sz="153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阿里巴巴普惠体" panose="00020600040101010101" pitchFamily="18" charset="-122"/>
              </a:rPr>
              <a:t>、不得将觅知网的</a:t>
            </a:r>
            <a:r>
              <a:rPr lang="en-US" altLang="zh-CN" sz="153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阿里巴巴普惠体" panose="00020600040101010101" pitchFamily="18" charset="-122"/>
              </a:rPr>
              <a:t>PPT</a:t>
            </a:r>
            <a:r>
              <a:rPr lang="zh-CN" altLang="en-US" sz="153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阿里巴巴普惠体" panose="00020600040101010101" pitchFamily="18" charset="-122"/>
              </a:rPr>
              <a:t>模板、</a:t>
            </a:r>
            <a:r>
              <a:rPr lang="en-US" altLang="zh-CN" sz="153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阿里巴巴普惠体" panose="00020600040101010101" pitchFamily="18" charset="-122"/>
              </a:rPr>
              <a:t>PPT</a:t>
            </a:r>
            <a:r>
              <a:rPr lang="zh-CN" altLang="en-US" sz="153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阿里巴巴普惠体" panose="00020600040101010101" pitchFamily="18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53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阿里巴巴普惠体" panose="00020600040101010101" pitchFamily="18" charset="-122"/>
              </a:rPr>
            </a:br>
            <a:r>
              <a:rPr lang="en-US" altLang="zh-CN" sz="153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阿里巴巴普惠体" panose="00020600040101010101" pitchFamily="18" charset="-122"/>
              </a:rPr>
              <a:t>3</a:t>
            </a:r>
            <a:r>
              <a:rPr lang="zh-CN" altLang="en-US" sz="153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阿里巴巴普惠体" panose="00020600040101010101" pitchFamily="18" charset="-122"/>
              </a:rPr>
              <a:t>、禁止将作品输入商标或者服务标记使用</a:t>
            </a:r>
            <a:endParaRPr lang="en-US" altLang="zh-CN" sz="153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阿里巴巴普惠体" panose="00020600040101010101" pitchFamily="18" charset="-122"/>
            </a:endParaRPr>
          </a:p>
          <a:p>
            <a:pPr algn="ctr">
              <a:lnSpc>
                <a:spcPct val="150000"/>
              </a:lnSpc>
            </a:pPr>
            <a:br>
              <a:rPr lang="zh-CN" altLang="en-US" sz="153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阿里巴巴普惠体" panose="00020600040101010101" pitchFamily="18" charset="-122"/>
              </a:rPr>
            </a:br>
            <a:r>
              <a:rPr lang="zh-CN" altLang="en-US" sz="153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阿里巴巴普惠体" panose="00020600040101010101" pitchFamily="18" charset="-122"/>
              </a:rPr>
              <a:t>更多模板烦请登录：</a:t>
            </a:r>
            <a:r>
              <a:rPr lang="en-US" altLang="zh-CN" sz="153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阿里巴巴普惠体" panose="00020600040101010101" pitchFamily="18" charset="-122"/>
              </a:rPr>
              <a:t>http://www.51miz.com/ppt/</a:t>
            </a:r>
            <a:endParaRPr lang="zh-CN" altLang="en-US" sz="153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阿里巴巴普惠体" panose="00020600040101010101" pitchFamily="18" charset="-122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1612907" y="378387"/>
            <a:ext cx="6108688" cy="516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755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阿里巴巴普惠体" panose="00020600040101010101" pitchFamily="18" charset="-122"/>
              </a:rPr>
              <a:t>版权声明</a:t>
            </a:r>
          </a:p>
        </p:txBody>
      </p:sp>
    </p:spTree>
    <p:extLst>
      <p:ext uri="{BB962C8B-B14F-4D97-AF65-F5344CB8AC3E}">
        <p14:creationId xmlns:p14="http://schemas.microsoft.com/office/powerpoint/2010/main" val="68511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7E10-3C4A-42F2-AAE3-253607D0F6DE}" type="datetimeFigureOut">
              <a:rPr lang="zh-CN" altLang="en-US" smtClean="0"/>
              <a:t>2026/1/23 Friday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6CE4-0B73-4403-979C-E15B82B8AE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683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63" y="349885"/>
            <a:ext cx="3010619" cy="1224598"/>
          </a:xfrm>
        </p:spPr>
        <p:txBody>
          <a:bodyPr anchor="b"/>
          <a:lstStyle>
            <a:lvl1pPr>
              <a:defRPr sz="244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68378" y="755655"/>
            <a:ext cx="4725591" cy="3729677"/>
          </a:xfrm>
        </p:spPr>
        <p:txBody>
          <a:bodyPr/>
          <a:lstStyle>
            <a:lvl1pPr>
              <a:defRPr sz="2449"/>
            </a:lvl1pPr>
            <a:lvl2pPr>
              <a:defRPr sz="2143"/>
            </a:lvl2pPr>
            <a:lvl3pPr>
              <a:defRPr sz="1837"/>
            </a:lvl3pPr>
            <a:lvl4pPr>
              <a:defRPr sz="1531"/>
            </a:lvl4pPr>
            <a:lvl5pPr>
              <a:defRPr sz="1531"/>
            </a:lvl5pPr>
            <a:lvl6pPr>
              <a:defRPr sz="1531"/>
            </a:lvl6pPr>
            <a:lvl7pPr>
              <a:defRPr sz="1531"/>
            </a:lvl7pPr>
            <a:lvl8pPr>
              <a:defRPr sz="1531"/>
            </a:lvl8pPr>
            <a:lvl9pPr>
              <a:defRPr sz="153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2963" y="1574482"/>
            <a:ext cx="3010619" cy="2916924"/>
          </a:xfrm>
        </p:spPr>
        <p:txBody>
          <a:bodyPr/>
          <a:lstStyle>
            <a:lvl1pPr marL="0" indent="0">
              <a:buNone/>
              <a:defRPr sz="1224"/>
            </a:lvl1pPr>
            <a:lvl2pPr marL="349895" indent="0">
              <a:buNone/>
              <a:defRPr sz="1071"/>
            </a:lvl2pPr>
            <a:lvl3pPr marL="699790" indent="0">
              <a:buNone/>
              <a:defRPr sz="918"/>
            </a:lvl3pPr>
            <a:lvl4pPr marL="1049685" indent="0">
              <a:buNone/>
              <a:defRPr sz="765"/>
            </a:lvl4pPr>
            <a:lvl5pPr marL="1399581" indent="0">
              <a:buNone/>
              <a:defRPr sz="765"/>
            </a:lvl5pPr>
            <a:lvl6pPr marL="1749476" indent="0">
              <a:buNone/>
              <a:defRPr sz="765"/>
            </a:lvl6pPr>
            <a:lvl7pPr marL="2099371" indent="0">
              <a:buNone/>
              <a:defRPr sz="765"/>
            </a:lvl7pPr>
            <a:lvl8pPr marL="2449266" indent="0">
              <a:buNone/>
              <a:defRPr sz="765"/>
            </a:lvl8pPr>
            <a:lvl9pPr marL="2799161" indent="0">
              <a:buNone/>
              <a:defRPr sz="7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7E10-3C4A-42F2-AAE3-253607D0F6DE}" type="datetimeFigureOut">
              <a:rPr lang="zh-CN" altLang="en-US" smtClean="0"/>
              <a:t>2026/1/23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6CE4-0B73-4403-979C-E15B82B8AE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49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63" y="349885"/>
            <a:ext cx="3010619" cy="1224598"/>
          </a:xfrm>
        </p:spPr>
        <p:txBody>
          <a:bodyPr anchor="b"/>
          <a:lstStyle>
            <a:lvl1pPr>
              <a:defRPr sz="244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968378" y="755655"/>
            <a:ext cx="4725591" cy="3729677"/>
          </a:xfrm>
        </p:spPr>
        <p:txBody>
          <a:bodyPr/>
          <a:lstStyle>
            <a:lvl1pPr marL="0" indent="0">
              <a:buNone/>
              <a:defRPr sz="2449"/>
            </a:lvl1pPr>
            <a:lvl2pPr marL="349895" indent="0">
              <a:buNone/>
              <a:defRPr sz="2143"/>
            </a:lvl2pPr>
            <a:lvl3pPr marL="699790" indent="0">
              <a:buNone/>
              <a:defRPr sz="1837"/>
            </a:lvl3pPr>
            <a:lvl4pPr marL="1049685" indent="0">
              <a:buNone/>
              <a:defRPr sz="1531"/>
            </a:lvl4pPr>
            <a:lvl5pPr marL="1399581" indent="0">
              <a:buNone/>
              <a:defRPr sz="1531"/>
            </a:lvl5pPr>
            <a:lvl6pPr marL="1749476" indent="0">
              <a:buNone/>
              <a:defRPr sz="1531"/>
            </a:lvl6pPr>
            <a:lvl7pPr marL="2099371" indent="0">
              <a:buNone/>
              <a:defRPr sz="1531"/>
            </a:lvl7pPr>
            <a:lvl8pPr marL="2449266" indent="0">
              <a:buNone/>
              <a:defRPr sz="1531"/>
            </a:lvl8pPr>
            <a:lvl9pPr marL="2799161" indent="0">
              <a:buNone/>
              <a:defRPr sz="1531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2963" y="1574482"/>
            <a:ext cx="3010619" cy="2916924"/>
          </a:xfrm>
        </p:spPr>
        <p:txBody>
          <a:bodyPr/>
          <a:lstStyle>
            <a:lvl1pPr marL="0" indent="0">
              <a:buNone/>
              <a:defRPr sz="1224"/>
            </a:lvl1pPr>
            <a:lvl2pPr marL="349895" indent="0">
              <a:buNone/>
              <a:defRPr sz="1071"/>
            </a:lvl2pPr>
            <a:lvl3pPr marL="699790" indent="0">
              <a:buNone/>
              <a:defRPr sz="918"/>
            </a:lvl3pPr>
            <a:lvl4pPr marL="1049685" indent="0">
              <a:buNone/>
              <a:defRPr sz="765"/>
            </a:lvl4pPr>
            <a:lvl5pPr marL="1399581" indent="0">
              <a:buNone/>
              <a:defRPr sz="765"/>
            </a:lvl5pPr>
            <a:lvl6pPr marL="1749476" indent="0">
              <a:buNone/>
              <a:defRPr sz="765"/>
            </a:lvl6pPr>
            <a:lvl7pPr marL="2099371" indent="0">
              <a:buNone/>
              <a:defRPr sz="765"/>
            </a:lvl7pPr>
            <a:lvl8pPr marL="2449266" indent="0">
              <a:buNone/>
              <a:defRPr sz="765"/>
            </a:lvl8pPr>
            <a:lvl9pPr marL="2799161" indent="0">
              <a:buNone/>
              <a:defRPr sz="7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7E10-3C4A-42F2-AAE3-253607D0F6DE}" type="datetimeFigureOut">
              <a:rPr lang="zh-CN" altLang="en-US" smtClean="0"/>
              <a:t>2026/1/23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6CE4-0B73-4403-979C-E15B82B8AE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406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41747" y="279422"/>
            <a:ext cx="8051006" cy="1014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1747" y="1397110"/>
            <a:ext cx="8051006" cy="3329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1747" y="4864374"/>
            <a:ext cx="2100263" cy="27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97E10-3C4A-42F2-AAE3-253607D0F6DE}" type="datetimeFigureOut">
              <a:rPr lang="zh-CN" altLang="en-US" smtClean="0"/>
              <a:t>2026/1/23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92053" y="4864374"/>
            <a:ext cx="3150394" cy="27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92490" y="4864374"/>
            <a:ext cx="2100263" cy="27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56CE4-0B73-4403-979C-E15B82B8AE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24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xStyles>
    <p:titleStyle>
      <a:lvl1pPr algn="l" defTabSz="699790" rtl="0" eaLnBrk="1" latinLnBrk="0" hangingPunct="1">
        <a:lnSpc>
          <a:spcPct val="90000"/>
        </a:lnSpc>
        <a:spcBef>
          <a:spcPct val="0"/>
        </a:spcBef>
        <a:buNone/>
        <a:defRPr sz="33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948" indent="-174948" algn="l" defTabSz="69979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3" kern="1200">
          <a:solidFill>
            <a:schemeClr val="tx1"/>
          </a:solidFill>
          <a:latin typeface="+mn-lt"/>
          <a:ea typeface="+mn-ea"/>
          <a:cs typeface="+mn-cs"/>
        </a:defRPr>
      </a:lvl1pPr>
      <a:lvl2pPr marL="52484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874738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22463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4pPr>
      <a:lvl5pPr marL="1574528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5pPr>
      <a:lvl6pPr marL="192442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6pPr>
      <a:lvl7pPr marL="2274319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7pPr>
      <a:lvl8pPr marL="2624214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8pPr>
      <a:lvl9pPr marL="2974109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1pPr>
      <a:lvl2pPr marL="349895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2pPr>
      <a:lvl3pPr marL="699790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3pPr>
      <a:lvl4pPr marL="1049685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4pPr>
      <a:lvl5pPr marL="139958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5pPr>
      <a:lvl6pPr marL="1749476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6pPr>
      <a:lvl7pPr marL="209937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7pPr>
      <a:lvl8pPr marL="2449266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8pPr>
      <a:lvl9pPr marL="279916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文本框 55"/>
          <p:cNvSpPr txBox="1"/>
          <p:nvPr/>
        </p:nvSpPr>
        <p:spPr>
          <a:xfrm>
            <a:off x="371388" y="954798"/>
            <a:ext cx="5724644" cy="2135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99790">
              <a:lnSpc>
                <a:spcPct val="150000"/>
              </a:lnSpc>
            </a:pPr>
            <a:r>
              <a:rPr lang="zh-CN" altLang="en-US" sz="4800" dirty="0">
                <a:solidFill>
                  <a:srgbClr val="0955B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进一步全面深化改革</a:t>
            </a:r>
            <a:endParaRPr lang="en-US" altLang="zh-CN" sz="4800" dirty="0">
              <a:solidFill>
                <a:srgbClr val="0955B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defTabSz="699790">
              <a:lnSpc>
                <a:spcPct val="150000"/>
              </a:lnSpc>
            </a:pPr>
            <a:r>
              <a:rPr lang="zh-CN" altLang="en-US" sz="4800" dirty="0">
                <a:solidFill>
                  <a:srgbClr val="0955B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扩大高水平对外开放</a:t>
            </a:r>
          </a:p>
        </p:txBody>
      </p:sp>
      <p:pic>
        <p:nvPicPr>
          <p:cNvPr id="77" name="图片 7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8" r="27006" b="12530"/>
          <a:stretch>
            <a:fillRect/>
          </a:stretch>
        </p:blipFill>
        <p:spPr>
          <a:xfrm>
            <a:off x="5776191" y="1363579"/>
            <a:ext cx="3556192" cy="3884695"/>
          </a:xfrm>
          <a:custGeom>
            <a:avLst/>
            <a:gdLst>
              <a:gd name="connsiteX0" fmla="*/ 0 w 5361598"/>
              <a:gd name="connsiteY0" fmla="*/ 0 h 5856514"/>
              <a:gd name="connsiteX1" fmla="*/ 5361598 w 5361598"/>
              <a:gd name="connsiteY1" fmla="*/ 0 h 5856514"/>
              <a:gd name="connsiteX2" fmla="*/ 5361598 w 5361598"/>
              <a:gd name="connsiteY2" fmla="*/ 5856514 h 5856514"/>
              <a:gd name="connsiteX3" fmla="*/ 0 w 5361598"/>
              <a:gd name="connsiteY3" fmla="*/ 5856514 h 585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1598" h="5856514">
                <a:moveTo>
                  <a:pt x="0" y="0"/>
                </a:moveTo>
                <a:lnTo>
                  <a:pt x="5361598" y="0"/>
                </a:lnTo>
                <a:lnTo>
                  <a:pt x="5361598" y="5856514"/>
                </a:lnTo>
                <a:lnTo>
                  <a:pt x="0" y="5856514"/>
                </a:lnTo>
                <a:close/>
              </a:path>
            </a:pathLst>
          </a:cu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195" y="4012021"/>
            <a:ext cx="6066055" cy="2751112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54" b="35504"/>
          <a:stretch>
            <a:fillRect/>
          </a:stretch>
        </p:blipFill>
        <p:spPr>
          <a:xfrm flipH="1">
            <a:off x="2117" y="3510999"/>
            <a:ext cx="1359206" cy="17722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4947" b="31064"/>
          <a:stretch>
            <a:fillRect/>
          </a:stretch>
        </p:blipFill>
        <p:spPr>
          <a:xfrm flipH="1">
            <a:off x="463667" y="2615405"/>
            <a:ext cx="8868716" cy="265912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0581F5F-F808-1C8E-7839-4914C4EC73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861" y="307202"/>
            <a:ext cx="1193563" cy="3580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2_Office 主题​​">
  <a:themeElements>
    <a:clrScheme name="自定义 12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55B6"/>
      </a:accent1>
      <a:accent2>
        <a:srgbClr val="127ED5"/>
      </a:accent2>
      <a:accent3>
        <a:srgbClr val="0955B6"/>
      </a:accent3>
      <a:accent4>
        <a:srgbClr val="127ED5"/>
      </a:accent4>
      <a:accent5>
        <a:srgbClr val="0955B6"/>
      </a:accent5>
      <a:accent6>
        <a:srgbClr val="127ED5"/>
      </a:accent6>
      <a:hlink>
        <a:srgbClr val="015DE2"/>
      </a:hlink>
      <a:folHlink>
        <a:srgbClr val="954F72"/>
      </a:folHlink>
    </a:clrScheme>
    <a:fontScheme name="自定义 4">
      <a:majorFont>
        <a:latin typeface="思源宋体 CN Heavy"/>
        <a:ea typeface="思源宋体 CN Heavy"/>
        <a:cs typeface=""/>
      </a:majorFont>
      <a:minorFont>
        <a:latin typeface="阿里巴巴普惠体"/>
        <a:ea typeface="阿里巴巴普惠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433</TotalTime>
  <Words>7</Words>
  <Application>Microsoft Office PowerPoint</Application>
  <PresentationFormat>自定义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阿里巴巴普惠体</vt:lpstr>
      <vt:lpstr>等线</vt:lpstr>
      <vt:lpstr>黑体</vt:lpstr>
      <vt:lpstr>思源宋体 CN Heavy</vt:lpstr>
      <vt:lpstr>Arial</vt:lpstr>
      <vt:lpstr>2_Office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dreamsummit</cp:lastModifiedBy>
  <cp:revision>280</cp:revision>
  <dcterms:created xsi:type="dcterms:W3CDTF">2026-01-19T01:16:18Z</dcterms:created>
  <dcterms:modified xsi:type="dcterms:W3CDTF">2026-01-23T02:32:21Z</dcterms:modified>
</cp:coreProperties>
</file>