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千图笔锋手写体" panose="00000500000000000000" pitchFamily="2" charset="-122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E21"/>
    <a:srgbClr val="012B70"/>
    <a:srgbClr val="A00000"/>
    <a:srgbClr val="C5374A"/>
    <a:srgbClr val="D04459"/>
    <a:srgbClr val="EDEDED"/>
    <a:srgbClr val="B63344"/>
    <a:srgbClr val="BB2F44"/>
    <a:srgbClr val="F4F4F4"/>
    <a:srgbClr val="DC5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65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2026/1/30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944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65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5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334500" cy="52463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_65461919"/>
          <p:cNvPicPr>
            <a:picLocks noChangeAspect="1"/>
          </p:cNvPicPr>
          <p:nvPr userDrawn="1"/>
        </p:nvPicPr>
        <p:blipFill>
          <a:blip r:embed="rId2" cstate="print">
            <a:alphaModFix amt="70000"/>
          </a:blip>
          <a:srcRect/>
          <a:stretch>
            <a:fillRect/>
          </a:stretch>
        </p:blipFill>
        <p:spPr>
          <a:xfrm>
            <a:off x="0" y="0"/>
            <a:ext cx="9334500" cy="5247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葡萄,布莱尼姆,后院,葡萄酒,天空,新的,枝繁叶茂,夏天,草,现代"/>
          <p:cNvPicPr>
            <a:picLocks noChangeAspect="1"/>
          </p:cNvPicPr>
          <p:nvPr userDrawn="1"/>
        </p:nvPicPr>
        <p:blipFill>
          <a:blip r:embed="rId2" cstate="print">
            <a:alphaModFix amt="80000"/>
          </a:blip>
          <a:srcRect/>
          <a:stretch>
            <a:fillRect/>
          </a:stretch>
        </p:blipFill>
        <p:spPr>
          <a:xfrm>
            <a:off x="1270" y="0"/>
            <a:ext cx="9333230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葡萄,布莱尼姆,后院,葡萄酒,天空,新的,枝繁叶茂,夏天,草,现代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70" y="0"/>
            <a:ext cx="9333230" cy="5248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葡萄,布莱尼姆,后院,葡萄酒,天空,新的,枝繁叶茂,夏天,草,现代"/>
          <p:cNvPicPr>
            <a:picLocks noChangeAspect="1"/>
          </p:cNvPicPr>
          <p:nvPr userDrawn="1"/>
        </p:nvPicPr>
        <p:blipFill>
          <a:blip r:embed="rId2" cstate="print">
            <a:alphaModFix amt="80000"/>
          </a:blip>
          <a:srcRect/>
          <a:stretch>
            <a:fillRect/>
          </a:stretch>
        </p:blipFill>
        <p:spPr>
          <a:xfrm>
            <a:off x="1270" y="0"/>
            <a:ext cx="9333230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稻田。泰国农业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-635"/>
            <a:ext cx="9334500" cy="5249545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收割机拖拉机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540" y="127635"/>
            <a:ext cx="430530" cy="430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2570" y="849630"/>
            <a:ext cx="8849360" cy="3549015"/>
            <a:chOff x="382" y="1413"/>
            <a:chExt cx="13936" cy="5589"/>
          </a:xfrm>
        </p:grpSpPr>
        <p:sp>
          <p:nvSpPr>
            <p:cNvPr id="6" name="文本框 5"/>
            <p:cNvSpPr txBox="1"/>
            <p:nvPr/>
          </p:nvSpPr>
          <p:spPr>
            <a:xfrm>
              <a:off x="382" y="1413"/>
              <a:ext cx="13936" cy="4260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zh-CN" altLang="en-US" sz="7200" noProof="1" smtClean="0">
                  <a:ln w="25400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alpha val="50000"/>
                    </a:schemeClr>
                  </a:solidFill>
                  <a:effectLst>
                    <a:glow rad="63500">
                      <a:srgbClr val="FFCE21">
                        <a:alpha val="100000"/>
                      </a:srgb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迈向更高水平的</a:t>
              </a:r>
            </a:p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zh-CN" altLang="en-US" sz="7200" noProof="1" smtClean="0">
                  <a:ln w="25400">
                    <a:solidFill>
                      <a:schemeClr val="accent2"/>
                    </a:solidFill>
                    <a:prstDash val="solid"/>
                  </a:ln>
                  <a:solidFill>
                    <a:schemeClr val="bg2">
                      <a:alpha val="50000"/>
                    </a:schemeClr>
                  </a:solidFill>
                  <a:effectLst>
                    <a:glow rad="63500">
                      <a:srgbClr val="FFCE21">
                        <a:alpha val="100000"/>
                      </a:srgb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粮食安全与乡村发展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82" y="5766"/>
              <a:ext cx="13936" cy="1237"/>
            </a:xfrm>
            <a:prstGeom prst="rect">
              <a:avLst/>
            </a:prstGeom>
            <a:noFill/>
            <a:effectLst/>
            <a:scene3d>
              <a:camera prst="perspectiveFront"/>
              <a:lightRig rig="threePt" dir="t"/>
            </a:scene3d>
          </p:spPr>
          <p:txBody>
            <a:bodyPr wrap="square" lIns="90170" tIns="0" rIns="90170" bIns="46990" anchor="ctr" anchorCtr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marL="0" indent="0" algn="ctr" eaLnBrk="1" fontAlgn="auto" latinLnBrk="0" hangingPunct="1">
                <a:lnSpc>
                  <a:spcPct val="120000"/>
                </a:lnSpc>
                <a:defRPr/>
              </a:pPr>
              <a:r>
                <a:rPr lang="en-US" altLang="zh-CN" sz="4000" noProof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1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——</a:t>
              </a:r>
              <a:r>
                <a:rPr lang="zh-CN" altLang="en-US" sz="4000" noProof="1" smtClean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tx1">
                        <a:alpha val="1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学习贯彻中央农村工作会议精神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千图笔锋手写体</vt:lpstr>
      <vt:lpstr>思源黑体 Heavy</vt:lpstr>
      <vt:lpstr>Calibri</vt:lpstr>
      <vt:lpstr>思源宋体 CN</vt:lpstr>
      <vt:lpstr>宋体</vt:lpstr>
      <vt:lpstr>黑体</vt:lpstr>
      <vt:lpstr>Arial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2862</cp:revision>
  <dcterms:created xsi:type="dcterms:W3CDTF">2019-01-24T00:58:00Z</dcterms:created>
  <dcterms:modified xsi:type="dcterms:W3CDTF">2026-01-30T01:59:57Z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882F85BE505B42E1BE46E7255721618D_13</vt:lpwstr>
  </property>
</Properties>
</file>