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536" r:id="rId2"/>
  </p:sldIdLst>
  <p:sldSz cx="9334500" cy="5248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3E0F"/>
    <a:srgbClr val="F06E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6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0DEFF-63B9-41DF-B800-116B8CECED27}" type="datetimeFigureOut">
              <a:rPr lang="zh-CN" altLang="en-US" smtClean="0"/>
              <a:t>2026/2/3 Tuesday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6D5DDA-424D-4F61-A82E-9CADC7017DD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4841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1pPr>
    <a:lvl2pPr marL="349987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2pPr>
    <a:lvl3pPr marL="69997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3pPr>
    <a:lvl4pPr marL="104996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4pPr>
    <a:lvl5pPr marL="1399946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5pPr>
    <a:lvl6pPr marL="174993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6pPr>
    <a:lvl7pPr marL="209992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7pPr>
    <a:lvl8pPr marL="2449906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8pPr>
    <a:lvl9pPr marL="279989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27320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B7844-AEF8-4080-8594-879CE5D99CB4}" type="datetimeFigureOut">
              <a:rPr lang="zh-CN" altLang="en-US" smtClean="0"/>
              <a:t>2026/2/3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CFBF-B04A-4B77-83E7-2C2934B5219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001908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80001" y="279422"/>
            <a:ext cx="2012752" cy="444767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41747" y="279422"/>
            <a:ext cx="5921573" cy="444767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B7844-AEF8-4080-8594-879CE5D99CB4}" type="datetimeFigureOut">
              <a:rPr lang="zh-CN" altLang="en-US" smtClean="0"/>
              <a:t>2026/2/3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CFBF-B04A-4B77-83E7-2C2934B5219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807738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1824562"/>
      </p:ext>
    </p:extLst>
  </p:cSld>
  <p:clrMapOvr>
    <a:masterClrMapping/>
  </p:clrMapOvr>
  <p:transition/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297943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516031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1747" y="1397110"/>
            <a:ext cx="3967163" cy="332998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25590" y="1397110"/>
            <a:ext cx="3967163" cy="332998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B7844-AEF8-4080-8594-879CE5D99CB4}" type="datetimeFigureOut">
              <a:rPr lang="zh-CN" altLang="en-US" smtClean="0"/>
              <a:t>2026/2/3 Tuesday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CFBF-B04A-4B77-83E7-2C2934B5219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172015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2963" y="279422"/>
            <a:ext cx="8051006" cy="1014424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42963" y="1286556"/>
            <a:ext cx="3948931" cy="630522"/>
          </a:xfrm>
        </p:spPr>
        <p:txBody>
          <a:bodyPr anchor="b"/>
          <a:lstStyle>
            <a:lvl1pPr marL="0" indent="0">
              <a:buNone/>
              <a:defRPr sz="1837" b="1"/>
            </a:lvl1pPr>
            <a:lvl2pPr marL="349895" indent="0">
              <a:buNone/>
              <a:defRPr sz="1531" b="1"/>
            </a:lvl2pPr>
            <a:lvl3pPr marL="699790" indent="0">
              <a:buNone/>
              <a:defRPr sz="1378" b="1"/>
            </a:lvl3pPr>
            <a:lvl4pPr marL="1049685" indent="0">
              <a:buNone/>
              <a:defRPr sz="1224" b="1"/>
            </a:lvl4pPr>
            <a:lvl5pPr marL="1399581" indent="0">
              <a:buNone/>
              <a:defRPr sz="1224" b="1"/>
            </a:lvl5pPr>
            <a:lvl6pPr marL="1749476" indent="0">
              <a:buNone/>
              <a:defRPr sz="1224" b="1"/>
            </a:lvl6pPr>
            <a:lvl7pPr marL="2099371" indent="0">
              <a:buNone/>
              <a:defRPr sz="1224" b="1"/>
            </a:lvl7pPr>
            <a:lvl8pPr marL="2449266" indent="0">
              <a:buNone/>
              <a:defRPr sz="1224" b="1"/>
            </a:lvl8pPr>
            <a:lvl9pPr marL="2799161" indent="0">
              <a:buNone/>
              <a:defRPr sz="1224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42963" y="1917078"/>
            <a:ext cx="3948931" cy="281973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725591" y="1286556"/>
            <a:ext cx="3968378" cy="630522"/>
          </a:xfrm>
        </p:spPr>
        <p:txBody>
          <a:bodyPr anchor="b"/>
          <a:lstStyle>
            <a:lvl1pPr marL="0" indent="0">
              <a:buNone/>
              <a:defRPr sz="1837" b="1"/>
            </a:lvl1pPr>
            <a:lvl2pPr marL="349895" indent="0">
              <a:buNone/>
              <a:defRPr sz="1531" b="1"/>
            </a:lvl2pPr>
            <a:lvl3pPr marL="699790" indent="0">
              <a:buNone/>
              <a:defRPr sz="1378" b="1"/>
            </a:lvl3pPr>
            <a:lvl4pPr marL="1049685" indent="0">
              <a:buNone/>
              <a:defRPr sz="1224" b="1"/>
            </a:lvl4pPr>
            <a:lvl5pPr marL="1399581" indent="0">
              <a:buNone/>
              <a:defRPr sz="1224" b="1"/>
            </a:lvl5pPr>
            <a:lvl6pPr marL="1749476" indent="0">
              <a:buNone/>
              <a:defRPr sz="1224" b="1"/>
            </a:lvl6pPr>
            <a:lvl7pPr marL="2099371" indent="0">
              <a:buNone/>
              <a:defRPr sz="1224" b="1"/>
            </a:lvl7pPr>
            <a:lvl8pPr marL="2449266" indent="0">
              <a:buNone/>
              <a:defRPr sz="1224" b="1"/>
            </a:lvl8pPr>
            <a:lvl9pPr marL="2799161" indent="0">
              <a:buNone/>
              <a:defRPr sz="1224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25591" y="1917078"/>
            <a:ext cx="3968378" cy="281973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B7844-AEF8-4080-8594-879CE5D99CB4}" type="datetimeFigureOut">
              <a:rPr lang="zh-CN" altLang="en-US" smtClean="0"/>
              <a:t>2026/2/3 Tuesday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CFBF-B04A-4B77-83E7-2C2934B5219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441946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B7844-AEF8-4080-8594-879CE5D99CB4}" type="datetimeFigureOut">
              <a:rPr lang="zh-CN" altLang="en-US" smtClean="0"/>
              <a:t>2026/2/3 Tuesday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CFBF-B04A-4B77-83E7-2C2934B5219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512252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: 圆角 6"/>
          <p:cNvSpPr/>
          <p:nvPr userDrawn="1"/>
        </p:nvSpPr>
        <p:spPr>
          <a:xfrm>
            <a:off x="-326559" y="190024"/>
            <a:ext cx="780866" cy="468350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78"/>
          </a:p>
        </p:txBody>
      </p:sp>
      <p:sp>
        <p:nvSpPr>
          <p:cNvPr id="8" name="矩形: 圆角 7"/>
          <p:cNvSpPr/>
          <p:nvPr userDrawn="1"/>
        </p:nvSpPr>
        <p:spPr>
          <a:xfrm>
            <a:off x="494697" y="198636"/>
            <a:ext cx="3217711" cy="46835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1">
                  <a:lumMod val="60000"/>
                  <a:lumOff val="40000"/>
                  <a:alpha val="50000"/>
                </a:schemeClr>
              </a:gs>
              <a:gs pos="7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78"/>
          </a:p>
        </p:txBody>
      </p:sp>
    </p:spTree>
    <p:extLst>
      <p:ext uri="{BB962C8B-B14F-4D97-AF65-F5344CB8AC3E}">
        <p14:creationId xmlns:p14="http://schemas.microsoft.com/office/powerpoint/2010/main" val="18557379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2963" y="349885"/>
            <a:ext cx="3010619" cy="1224598"/>
          </a:xfrm>
        </p:spPr>
        <p:txBody>
          <a:bodyPr anchor="b"/>
          <a:lstStyle>
            <a:lvl1pPr>
              <a:defRPr sz="2449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68378" y="755655"/>
            <a:ext cx="4725591" cy="3729677"/>
          </a:xfrm>
        </p:spPr>
        <p:txBody>
          <a:bodyPr/>
          <a:lstStyle>
            <a:lvl1pPr>
              <a:defRPr sz="2449"/>
            </a:lvl1pPr>
            <a:lvl2pPr>
              <a:defRPr sz="2143"/>
            </a:lvl2pPr>
            <a:lvl3pPr>
              <a:defRPr sz="1837"/>
            </a:lvl3pPr>
            <a:lvl4pPr>
              <a:defRPr sz="1531"/>
            </a:lvl4pPr>
            <a:lvl5pPr>
              <a:defRPr sz="1531"/>
            </a:lvl5pPr>
            <a:lvl6pPr>
              <a:defRPr sz="1531"/>
            </a:lvl6pPr>
            <a:lvl7pPr>
              <a:defRPr sz="1531"/>
            </a:lvl7pPr>
            <a:lvl8pPr>
              <a:defRPr sz="1531"/>
            </a:lvl8pPr>
            <a:lvl9pPr>
              <a:defRPr sz="1531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42963" y="1574482"/>
            <a:ext cx="3010619" cy="2916924"/>
          </a:xfrm>
        </p:spPr>
        <p:txBody>
          <a:bodyPr/>
          <a:lstStyle>
            <a:lvl1pPr marL="0" indent="0">
              <a:buNone/>
              <a:defRPr sz="1224"/>
            </a:lvl1pPr>
            <a:lvl2pPr marL="349895" indent="0">
              <a:buNone/>
              <a:defRPr sz="1071"/>
            </a:lvl2pPr>
            <a:lvl3pPr marL="699790" indent="0">
              <a:buNone/>
              <a:defRPr sz="918"/>
            </a:lvl3pPr>
            <a:lvl4pPr marL="1049685" indent="0">
              <a:buNone/>
              <a:defRPr sz="765"/>
            </a:lvl4pPr>
            <a:lvl5pPr marL="1399581" indent="0">
              <a:buNone/>
              <a:defRPr sz="765"/>
            </a:lvl5pPr>
            <a:lvl6pPr marL="1749476" indent="0">
              <a:buNone/>
              <a:defRPr sz="765"/>
            </a:lvl6pPr>
            <a:lvl7pPr marL="2099371" indent="0">
              <a:buNone/>
              <a:defRPr sz="765"/>
            </a:lvl7pPr>
            <a:lvl8pPr marL="2449266" indent="0">
              <a:buNone/>
              <a:defRPr sz="765"/>
            </a:lvl8pPr>
            <a:lvl9pPr marL="2799161" indent="0">
              <a:buNone/>
              <a:defRPr sz="76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B7844-AEF8-4080-8594-879CE5D99CB4}" type="datetimeFigureOut">
              <a:rPr lang="zh-CN" altLang="en-US" smtClean="0"/>
              <a:t>2026/2/3 Tuesday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CFBF-B04A-4B77-83E7-2C2934B5219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444812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2963" y="349885"/>
            <a:ext cx="3010619" cy="1224598"/>
          </a:xfrm>
        </p:spPr>
        <p:txBody>
          <a:bodyPr anchor="b"/>
          <a:lstStyle>
            <a:lvl1pPr>
              <a:defRPr sz="2449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968378" y="755655"/>
            <a:ext cx="4725591" cy="3729677"/>
          </a:xfrm>
        </p:spPr>
        <p:txBody>
          <a:bodyPr/>
          <a:lstStyle>
            <a:lvl1pPr marL="0" indent="0">
              <a:buNone/>
              <a:defRPr sz="2449"/>
            </a:lvl1pPr>
            <a:lvl2pPr marL="349895" indent="0">
              <a:buNone/>
              <a:defRPr sz="2143"/>
            </a:lvl2pPr>
            <a:lvl3pPr marL="699790" indent="0">
              <a:buNone/>
              <a:defRPr sz="1837"/>
            </a:lvl3pPr>
            <a:lvl4pPr marL="1049685" indent="0">
              <a:buNone/>
              <a:defRPr sz="1531"/>
            </a:lvl4pPr>
            <a:lvl5pPr marL="1399581" indent="0">
              <a:buNone/>
              <a:defRPr sz="1531"/>
            </a:lvl5pPr>
            <a:lvl6pPr marL="1749476" indent="0">
              <a:buNone/>
              <a:defRPr sz="1531"/>
            </a:lvl6pPr>
            <a:lvl7pPr marL="2099371" indent="0">
              <a:buNone/>
              <a:defRPr sz="1531"/>
            </a:lvl7pPr>
            <a:lvl8pPr marL="2449266" indent="0">
              <a:buNone/>
              <a:defRPr sz="1531"/>
            </a:lvl8pPr>
            <a:lvl9pPr marL="2799161" indent="0">
              <a:buNone/>
              <a:defRPr sz="1531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42963" y="1574482"/>
            <a:ext cx="3010619" cy="2916924"/>
          </a:xfrm>
        </p:spPr>
        <p:txBody>
          <a:bodyPr/>
          <a:lstStyle>
            <a:lvl1pPr marL="0" indent="0">
              <a:buNone/>
              <a:defRPr sz="1224"/>
            </a:lvl1pPr>
            <a:lvl2pPr marL="349895" indent="0">
              <a:buNone/>
              <a:defRPr sz="1071"/>
            </a:lvl2pPr>
            <a:lvl3pPr marL="699790" indent="0">
              <a:buNone/>
              <a:defRPr sz="918"/>
            </a:lvl3pPr>
            <a:lvl4pPr marL="1049685" indent="0">
              <a:buNone/>
              <a:defRPr sz="765"/>
            </a:lvl4pPr>
            <a:lvl5pPr marL="1399581" indent="0">
              <a:buNone/>
              <a:defRPr sz="765"/>
            </a:lvl5pPr>
            <a:lvl6pPr marL="1749476" indent="0">
              <a:buNone/>
              <a:defRPr sz="765"/>
            </a:lvl6pPr>
            <a:lvl7pPr marL="2099371" indent="0">
              <a:buNone/>
              <a:defRPr sz="765"/>
            </a:lvl7pPr>
            <a:lvl8pPr marL="2449266" indent="0">
              <a:buNone/>
              <a:defRPr sz="765"/>
            </a:lvl8pPr>
            <a:lvl9pPr marL="2799161" indent="0">
              <a:buNone/>
              <a:defRPr sz="76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B7844-AEF8-4080-8594-879CE5D99CB4}" type="datetimeFigureOut">
              <a:rPr lang="zh-CN" altLang="en-US" smtClean="0"/>
              <a:t>2026/2/3 Tuesday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CFBF-B04A-4B77-83E7-2C2934B5219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242517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41747" y="279422"/>
            <a:ext cx="8051006" cy="1014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41747" y="1397110"/>
            <a:ext cx="8051006" cy="3329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41747" y="4864374"/>
            <a:ext cx="2100263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B7844-AEF8-4080-8594-879CE5D99CB4}" type="datetimeFigureOut">
              <a:rPr lang="zh-CN" altLang="en-US" smtClean="0"/>
              <a:t>2026/2/3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92053" y="4864374"/>
            <a:ext cx="3150394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92490" y="4864374"/>
            <a:ext cx="2100263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5CFBF-B04A-4B77-83E7-2C2934B5219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39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/>
  <p:txStyles>
    <p:titleStyle>
      <a:lvl1pPr algn="l" defTabSz="699790" rtl="0" eaLnBrk="1" latinLnBrk="0" hangingPunct="1">
        <a:lnSpc>
          <a:spcPct val="90000"/>
        </a:lnSpc>
        <a:spcBef>
          <a:spcPct val="0"/>
        </a:spcBef>
        <a:buNone/>
        <a:defRPr sz="33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4948" indent="-174948" algn="l" defTabSz="699790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2143" kern="1200">
          <a:solidFill>
            <a:schemeClr val="tx1"/>
          </a:solidFill>
          <a:latin typeface="+mn-lt"/>
          <a:ea typeface="+mn-ea"/>
          <a:cs typeface="+mn-cs"/>
        </a:defRPr>
      </a:lvl1pPr>
      <a:lvl2pPr marL="52484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837" kern="1200">
          <a:solidFill>
            <a:schemeClr val="tx1"/>
          </a:solidFill>
          <a:latin typeface="+mn-lt"/>
          <a:ea typeface="+mn-ea"/>
          <a:cs typeface="+mn-cs"/>
        </a:defRPr>
      </a:lvl2pPr>
      <a:lvl3pPr marL="874738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22463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574528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92442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274319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624214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974109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1pPr>
      <a:lvl2pPr marL="34989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2pPr>
      <a:lvl3pPr marL="69979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3pPr>
      <a:lvl4pPr marL="104968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39958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74947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09937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44926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79916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1"/>
          <p:cNvSpPr/>
          <p:nvPr/>
        </p:nvSpPr>
        <p:spPr>
          <a:xfrm rot="4765647">
            <a:off x="-1692123" y="-1380091"/>
            <a:ext cx="3282828" cy="3282828"/>
          </a:xfrm>
          <a:custGeom>
            <a:avLst/>
            <a:gdLst/>
            <a:ahLst/>
            <a:cxnLst/>
            <a:rect l="l" t="t" r="r" b="b"/>
            <a:pathLst>
              <a:path w="3751679" h="3751679">
                <a:moveTo>
                  <a:pt x="0" y="1875839"/>
                </a:moveTo>
                <a:cubicBezTo>
                  <a:pt x="5171" y="841686"/>
                  <a:pt x="846342" y="6800"/>
                  <a:pt x="1880506" y="9385"/>
                </a:cubicBezTo>
                <a:cubicBezTo>
                  <a:pt x="2914669" y="11970"/>
                  <a:pt x="3751655" y="851052"/>
                  <a:pt x="3751655" y="1885219"/>
                </a:cubicBezTo>
                <a:cubicBezTo>
                  <a:pt x="3751655" y="2919385"/>
                  <a:pt x="2914669" y="3758467"/>
                  <a:pt x="1880506" y="3761052"/>
                </a:cubicBezTo>
                <a:cubicBezTo>
                  <a:pt x="846342" y="3763638"/>
                  <a:pt x="5171" y="2928751"/>
                  <a:pt x="0" y="1894598"/>
                </a:cubicBezTo>
                <a:close/>
                <a:moveTo>
                  <a:pt x="2813759" y="1875839"/>
                </a:moveTo>
                <a:cubicBezTo>
                  <a:pt x="2808597" y="1359697"/>
                  <a:pt x="2387358" y="944730"/>
                  <a:pt x="1871197" y="947311"/>
                </a:cubicBezTo>
                <a:cubicBezTo>
                  <a:pt x="1355035" y="949891"/>
                  <a:pt x="937967" y="1369050"/>
                  <a:pt x="937967" y="1885219"/>
                </a:cubicBezTo>
                <a:cubicBezTo>
                  <a:pt x="937967" y="2401387"/>
                  <a:pt x="1355035" y="2820546"/>
                  <a:pt x="1871197" y="2823127"/>
                </a:cubicBezTo>
                <a:cubicBezTo>
                  <a:pt x="2387358" y="2825707"/>
                  <a:pt x="2808597" y="2410740"/>
                  <a:pt x="2813759" y="1894598"/>
                </a:cubicBezTo>
                <a:close/>
              </a:path>
            </a:pathLst>
          </a:custGeom>
          <a:gradFill>
            <a:gsLst>
              <a:gs pos="0">
                <a:srgbClr val="D83E0F"/>
              </a:gs>
              <a:gs pos="82000">
                <a:schemeClr val="accent1">
                  <a:lumMod val="20000"/>
                  <a:lumOff val="80000"/>
                  <a:alpha val="0"/>
                </a:schemeClr>
              </a:gs>
            </a:gsLst>
            <a:lin ang="0" scaled="1"/>
          </a:gradFill>
        </p:spPr>
        <p:txBody>
          <a:bodyPr/>
          <a:lstStyle/>
          <a:p>
            <a:pPr defTabSz="699790"/>
            <a:endParaRPr lang="zh-CN" altLang="en-US" sz="2449">
              <a:solidFill>
                <a:prstClr val="black"/>
              </a:solidFill>
              <a:latin typeface="思源黑体 CN Medium" panose="020B0600000000000000" charset="-122"/>
              <a:ea typeface="思源黑体 CN Medium" panose="020B0600000000000000" charset="-122"/>
              <a:sym typeface="思源黑体 CN Medium" panose="020B0600000000000000" charset="-122"/>
            </a:endParaRPr>
          </a:p>
        </p:txBody>
      </p:sp>
      <p:sp>
        <p:nvSpPr>
          <p:cNvPr id="10" name="Shape 2"/>
          <p:cNvSpPr/>
          <p:nvPr/>
        </p:nvSpPr>
        <p:spPr>
          <a:xfrm rot="4920000">
            <a:off x="430351" y="4882840"/>
            <a:ext cx="706321" cy="706321"/>
          </a:xfrm>
          <a:prstGeom prst="donut">
            <a:avLst>
              <a:gd name="adj" fmla="val 26161"/>
            </a:avLst>
          </a:prstGeom>
          <a:gradFill>
            <a:gsLst>
              <a:gs pos="0">
                <a:srgbClr val="D83E0F"/>
              </a:gs>
              <a:gs pos="82000">
                <a:schemeClr val="accent1">
                  <a:lumMod val="20000"/>
                  <a:lumOff val="80000"/>
                  <a:alpha val="0"/>
                </a:schemeClr>
              </a:gs>
            </a:gsLst>
            <a:lin ang="0" scaled="1"/>
          </a:gradFill>
        </p:spPr>
        <p:txBody>
          <a:bodyPr>
            <a:noAutofit/>
          </a:bodyPr>
          <a:lstStyle/>
          <a:p>
            <a:pPr defTabSz="699790"/>
            <a:endParaRPr lang="zh-CN" altLang="en-US" sz="2449">
              <a:solidFill>
                <a:prstClr val="black"/>
              </a:solidFill>
              <a:latin typeface="思源黑体 CN Medium" panose="020B0600000000000000" charset="-122"/>
              <a:ea typeface="思源黑体 CN Medium" panose="020B0600000000000000" charset="-122"/>
              <a:sym typeface="思源黑体 CN Medium" panose="020B0600000000000000" charset="-122"/>
            </a:endParaRPr>
          </a:p>
        </p:txBody>
      </p:sp>
      <p:grpSp>
        <p:nvGrpSpPr>
          <p:cNvPr id="41" name="组合 40"/>
          <p:cNvGrpSpPr/>
          <p:nvPr/>
        </p:nvGrpSpPr>
        <p:grpSpPr>
          <a:xfrm rot="16200000" flipH="1">
            <a:off x="4098687" y="1"/>
            <a:ext cx="5248277" cy="5248277"/>
            <a:chOff x="0" y="40554"/>
            <a:chExt cx="12194914" cy="6858002"/>
          </a:xfrm>
        </p:grpSpPr>
        <p:sp>
          <p:nvSpPr>
            <p:cNvPr id="25" name="Image 1" descr="preencoded.png"/>
            <p:cNvSpPr/>
            <p:nvPr/>
          </p:nvSpPr>
          <p:spPr>
            <a:xfrm rot="10800000" flipH="1" flipV="1">
              <a:off x="0" y="40554"/>
              <a:ext cx="12194914" cy="6738762"/>
            </a:xfrm>
            <a:custGeom>
              <a:avLst/>
              <a:gdLst>
                <a:gd name="connsiteX0" fmla="*/ 12193675 w 12194914"/>
                <a:gd name="connsiteY0" fmla="*/ 160 h 5206430"/>
                <a:gd name="connsiteX1" fmla="*/ 11894013 w 12194914"/>
                <a:gd name="connsiteY1" fmla="*/ 483188 h 5206430"/>
                <a:gd name="connsiteX2" fmla="*/ 3030527 w 12194914"/>
                <a:gd name="connsiteY2" fmla="*/ 4562816 h 5206430"/>
                <a:gd name="connsiteX3" fmla="*/ 71038 w 12194914"/>
                <a:gd name="connsiteY3" fmla="*/ 4226116 h 5206430"/>
                <a:gd name="connsiteX4" fmla="*/ -1240 w 12194914"/>
                <a:gd name="connsiteY4" fmla="*/ 4207716 h 5206430"/>
                <a:gd name="connsiteX5" fmla="*/ -1240 w 12194914"/>
                <a:gd name="connsiteY5" fmla="*/ 5206591 h 5206430"/>
                <a:gd name="connsiteX6" fmla="*/ 12193675 w 12194914"/>
                <a:gd name="connsiteY6" fmla="*/ 5206591 h 52064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194914" h="5206430">
                  <a:moveTo>
                    <a:pt x="12193675" y="160"/>
                  </a:moveTo>
                  <a:lnTo>
                    <a:pt x="11894013" y="483188"/>
                  </a:lnTo>
                  <a:cubicBezTo>
                    <a:pt x="10245427" y="2905171"/>
                    <a:pt x="6895234" y="4562816"/>
                    <a:pt x="3030527" y="4562816"/>
                  </a:cubicBezTo>
                  <a:cubicBezTo>
                    <a:pt x="1999943" y="4562816"/>
                    <a:pt x="1005941" y="4444932"/>
                    <a:pt x="71038" y="4226116"/>
                  </a:cubicBezTo>
                  <a:lnTo>
                    <a:pt x="-1240" y="4207716"/>
                  </a:lnTo>
                  <a:lnTo>
                    <a:pt x="-1240" y="5206591"/>
                  </a:lnTo>
                  <a:lnTo>
                    <a:pt x="12193675" y="5206591"/>
                  </a:lnTo>
                  <a:close/>
                </a:path>
              </a:pathLst>
            </a:custGeom>
            <a:solidFill>
              <a:srgbClr val="D83E0F">
                <a:alpha val="18000"/>
              </a:srgbClr>
            </a:solidFill>
            <a:ln w="658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99790"/>
              <a:endParaRPr lang="zh-CN" altLang="en-US" sz="1378">
                <a:solidFill>
                  <a:prstClr val="black"/>
                </a:solidFill>
                <a:latin typeface="思源黑体 CN Medium" panose="020B0600000000000000" charset="-122"/>
                <a:ea typeface="思源黑体 CN Medium" panose="020B0600000000000000" charset="-122"/>
              </a:endParaRPr>
            </a:p>
          </p:txBody>
        </p:sp>
        <p:sp>
          <p:nvSpPr>
            <p:cNvPr id="23" name="Image 2" descr="preencoded.png"/>
            <p:cNvSpPr/>
            <p:nvPr/>
          </p:nvSpPr>
          <p:spPr>
            <a:xfrm rot="10800000" flipH="1" flipV="1">
              <a:off x="2914" y="1926695"/>
              <a:ext cx="12191998" cy="4971861"/>
            </a:xfrm>
            <a:custGeom>
              <a:avLst/>
              <a:gdLst>
                <a:gd name="connsiteX0" fmla="*/ 12234060 w 12235296"/>
                <a:gd name="connsiteY0" fmla="*/ 15 h 3370269"/>
                <a:gd name="connsiteX1" fmla="*/ 11933406 w 12235296"/>
                <a:gd name="connsiteY1" fmla="*/ 312694 h 3370269"/>
                <a:gd name="connsiteX2" fmla="*/ 3040570 w 12235296"/>
                <a:gd name="connsiteY2" fmla="*/ 2953551 h 3370269"/>
                <a:gd name="connsiteX3" fmla="*/ 71280 w 12235296"/>
                <a:gd name="connsiteY3" fmla="*/ 2735596 h 3370269"/>
                <a:gd name="connsiteX4" fmla="*/ -1237 w 12235296"/>
                <a:gd name="connsiteY4" fmla="*/ 2723685 h 3370269"/>
                <a:gd name="connsiteX5" fmla="*/ -1237 w 12235296"/>
                <a:gd name="connsiteY5" fmla="*/ 3370285 h 3370269"/>
                <a:gd name="connsiteX6" fmla="*/ 12234060 w 12235296"/>
                <a:gd name="connsiteY6" fmla="*/ 3370285 h 3370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235296" h="3370269">
                  <a:moveTo>
                    <a:pt x="12234060" y="15"/>
                  </a:moveTo>
                  <a:lnTo>
                    <a:pt x="11933406" y="312694"/>
                  </a:lnTo>
                  <a:cubicBezTo>
                    <a:pt x="10279361" y="1880511"/>
                    <a:pt x="6918075" y="2953551"/>
                    <a:pt x="3040570" y="2953551"/>
                  </a:cubicBezTo>
                  <a:cubicBezTo>
                    <a:pt x="2006573" y="2953551"/>
                    <a:pt x="1009279" y="2877242"/>
                    <a:pt x="71280" y="2735596"/>
                  </a:cubicBezTo>
                  <a:lnTo>
                    <a:pt x="-1237" y="2723685"/>
                  </a:lnTo>
                  <a:lnTo>
                    <a:pt x="-1237" y="3370285"/>
                  </a:lnTo>
                  <a:lnTo>
                    <a:pt x="12234060" y="3370285"/>
                  </a:lnTo>
                  <a:close/>
                </a:path>
              </a:pathLst>
            </a:custGeom>
            <a:solidFill>
              <a:srgbClr val="D83E0F"/>
            </a:solidFill>
            <a:ln w="475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99790"/>
              <a:endParaRPr lang="zh-CN" altLang="en-US" sz="1378">
                <a:solidFill>
                  <a:prstClr val="black"/>
                </a:solidFill>
                <a:latin typeface="思源黑体 CN Medium" panose="020B0600000000000000" charset="-122"/>
                <a:ea typeface="思源黑体 CN Medium" panose="020B0600000000000000" charset="-122"/>
              </a:endParaRPr>
            </a:p>
          </p:txBody>
        </p:sp>
        <p:sp>
          <p:nvSpPr>
            <p:cNvPr id="24" name="Image 4" descr="preencoded.png"/>
            <p:cNvSpPr/>
            <p:nvPr/>
          </p:nvSpPr>
          <p:spPr>
            <a:xfrm rot="10800000" flipH="1" flipV="1">
              <a:off x="2914" y="3822647"/>
              <a:ext cx="12191998" cy="3055677"/>
            </a:xfrm>
            <a:custGeom>
              <a:avLst/>
              <a:gdLst>
                <a:gd name="connsiteX0" fmla="*/ 12219443 w 12220680"/>
                <a:gd name="connsiteY0" fmla="*/ -120 h 1651000"/>
                <a:gd name="connsiteX1" fmla="*/ 11919147 w 12220680"/>
                <a:gd name="connsiteY1" fmla="*/ 153052 h 1651000"/>
                <a:gd name="connsiteX2" fmla="*/ 3036935 w 12220680"/>
                <a:gd name="connsiteY2" fmla="*/ 1446734 h 1651000"/>
                <a:gd name="connsiteX3" fmla="*/ 71192 w 12220680"/>
                <a:gd name="connsiteY3" fmla="*/ 1339964 h 1651000"/>
                <a:gd name="connsiteX4" fmla="*/ -1238 w 12220680"/>
                <a:gd name="connsiteY4" fmla="*/ 1334129 h 1651000"/>
                <a:gd name="connsiteX5" fmla="*/ -1238 w 12220680"/>
                <a:gd name="connsiteY5" fmla="*/ 1650880 h 1651000"/>
                <a:gd name="connsiteX6" fmla="*/ 12219443 w 12220680"/>
                <a:gd name="connsiteY6" fmla="*/ 1650880 h 165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220680" h="1651000">
                  <a:moveTo>
                    <a:pt x="12219443" y="-120"/>
                  </a:moveTo>
                  <a:lnTo>
                    <a:pt x="11919147" y="153052"/>
                  </a:lnTo>
                  <a:cubicBezTo>
                    <a:pt x="10267078" y="921082"/>
                    <a:pt x="6909808" y="1446734"/>
                    <a:pt x="3036935" y="1446734"/>
                  </a:cubicBezTo>
                  <a:cubicBezTo>
                    <a:pt x="2004173" y="1446734"/>
                    <a:pt x="1008071" y="1409352"/>
                    <a:pt x="71192" y="1339964"/>
                  </a:cubicBezTo>
                  <a:lnTo>
                    <a:pt x="-1238" y="1334129"/>
                  </a:lnTo>
                  <a:lnTo>
                    <a:pt x="-1238" y="1650880"/>
                  </a:lnTo>
                  <a:lnTo>
                    <a:pt x="12219443" y="1650880"/>
                  </a:lnTo>
                  <a:close/>
                </a:path>
              </a:pathLst>
            </a:custGeom>
            <a:solidFill>
              <a:srgbClr val="141636"/>
            </a:solidFill>
            <a:ln>
              <a:noFill/>
            </a:ln>
            <a:effectLst>
              <a:outerShdw blurRad="190500" dist="50800" dir="5400000" algn="ctr" rotWithShape="0">
                <a:schemeClr val="accent1">
                  <a:alpha val="30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99790"/>
              <a:endParaRPr lang="zh-CN" altLang="en-US" sz="1837">
                <a:solidFill>
                  <a:prstClr val="white"/>
                </a:solidFill>
                <a:latin typeface="思源黑体 CN Medium" panose="020B0600000000000000" charset="-122"/>
                <a:ea typeface="思源黑体 CN Medium" panose="020B0600000000000000" charset="-122"/>
              </a:endParaRPr>
            </a:p>
          </p:txBody>
        </p:sp>
      </p:grpSp>
      <p:sp>
        <p:nvSpPr>
          <p:cNvPr id="60" name="任意多边形: 形状 59" descr="preencoded.png"/>
          <p:cNvSpPr/>
          <p:nvPr/>
        </p:nvSpPr>
        <p:spPr>
          <a:xfrm>
            <a:off x="4562641" y="4051129"/>
            <a:ext cx="1359265" cy="329050"/>
          </a:xfrm>
          <a:custGeom>
            <a:avLst/>
            <a:gdLst>
              <a:gd name="connsiteX0" fmla="*/ 2089386 w 2126873"/>
              <a:gd name="connsiteY0" fmla="*/ 435658 h 514871"/>
              <a:gd name="connsiteX1" fmla="*/ 2126873 w 2126873"/>
              <a:gd name="connsiteY1" fmla="*/ 475278 h 514871"/>
              <a:gd name="connsiteX2" fmla="*/ 2089386 w 2126873"/>
              <a:gd name="connsiteY2" fmla="*/ 514871 h 514871"/>
              <a:gd name="connsiteX3" fmla="*/ 2051924 w 2126873"/>
              <a:gd name="connsiteY3" fmla="*/ 475278 h 514871"/>
              <a:gd name="connsiteX4" fmla="*/ 2089386 w 2126873"/>
              <a:gd name="connsiteY4" fmla="*/ 435658 h 514871"/>
              <a:gd name="connsiteX5" fmla="*/ 1951984 w 2126873"/>
              <a:gd name="connsiteY5" fmla="*/ 435658 h 514871"/>
              <a:gd name="connsiteX6" fmla="*/ 1989471 w 2126873"/>
              <a:gd name="connsiteY6" fmla="*/ 475278 h 514871"/>
              <a:gd name="connsiteX7" fmla="*/ 1951984 w 2126873"/>
              <a:gd name="connsiteY7" fmla="*/ 514871 h 514871"/>
              <a:gd name="connsiteX8" fmla="*/ 1914522 w 2126873"/>
              <a:gd name="connsiteY8" fmla="*/ 475278 h 514871"/>
              <a:gd name="connsiteX9" fmla="*/ 1951984 w 2126873"/>
              <a:gd name="connsiteY9" fmla="*/ 435658 h 514871"/>
              <a:gd name="connsiteX10" fmla="*/ 1814582 w 2126873"/>
              <a:gd name="connsiteY10" fmla="*/ 435658 h 514871"/>
              <a:gd name="connsiteX11" fmla="*/ 1852044 w 2126873"/>
              <a:gd name="connsiteY11" fmla="*/ 475278 h 514871"/>
              <a:gd name="connsiteX12" fmla="*/ 1814582 w 2126873"/>
              <a:gd name="connsiteY12" fmla="*/ 514871 h 514871"/>
              <a:gd name="connsiteX13" fmla="*/ 1777095 w 2126873"/>
              <a:gd name="connsiteY13" fmla="*/ 475278 h 514871"/>
              <a:gd name="connsiteX14" fmla="*/ 1814582 w 2126873"/>
              <a:gd name="connsiteY14" fmla="*/ 435658 h 514871"/>
              <a:gd name="connsiteX15" fmla="*/ 1677179 w 2126873"/>
              <a:gd name="connsiteY15" fmla="*/ 435658 h 514871"/>
              <a:gd name="connsiteX16" fmla="*/ 1714641 w 2126873"/>
              <a:gd name="connsiteY16" fmla="*/ 475278 h 514871"/>
              <a:gd name="connsiteX17" fmla="*/ 1677179 w 2126873"/>
              <a:gd name="connsiteY17" fmla="*/ 514871 h 514871"/>
              <a:gd name="connsiteX18" fmla="*/ 1639692 w 2126873"/>
              <a:gd name="connsiteY18" fmla="*/ 475278 h 514871"/>
              <a:gd name="connsiteX19" fmla="*/ 1677179 w 2126873"/>
              <a:gd name="connsiteY19" fmla="*/ 435658 h 514871"/>
              <a:gd name="connsiteX20" fmla="*/ 1539752 w 2126873"/>
              <a:gd name="connsiteY20" fmla="*/ 435658 h 514871"/>
              <a:gd name="connsiteX21" fmla="*/ 1577239 w 2126873"/>
              <a:gd name="connsiteY21" fmla="*/ 475278 h 514871"/>
              <a:gd name="connsiteX22" fmla="*/ 1539752 w 2126873"/>
              <a:gd name="connsiteY22" fmla="*/ 514871 h 514871"/>
              <a:gd name="connsiteX23" fmla="*/ 1502290 w 2126873"/>
              <a:gd name="connsiteY23" fmla="*/ 475278 h 514871"/>
              <a:gd name="connsiteX24" fmla="*/ 1539752 w 2126873"/>
              <a:gd name="connsiteY24" fmla="*/ 435658 h 514871"/>
              <a:gd name="connsiteX25" fmla="*/ 1402349 w 2126873"/>
              <a:gd name="connsiteY25" fmla="*/ 435658 h 514871"/>
              <a:gd name="connsiteX26" fmla="*/ 1439836 w 2126873"/>
              <a:gd name="connsiteY26" fmla="*/ 475278 h 514871"/>
              <a:gd name="connsiteX27" fmla="*/ 1402349 w 2126873"/>
              <a:gd name="connsiteY27" fmla="*/ 514871 h 514871"/>
              <a:gd name="connsiteX28" fmla="*/ 1364863 w 2126873"/>
              <a:gd name="connsiteY28" fmla="*/ 475278 h 514871"/>
              <a:gd name="connsiteX29" fmla="*/ 1402349 w 2126873"/>
              <a:gd name="connsiteY29" fmla="*/ 435658 h 514871"/>
              <a:gd name="connsiteX30" fmla="*/ 1264947 w 2126873"/>
              <a:gd name="connsiteY30" fmla="*/ 435658 h 514871"/>
              <a:gd name="connsiteX31" fmla="*/ 1302409 w 2126873"/>
              <a:gd name="connsiteY31" fmla="*/ 475278 h 514871"/>
              <a:gd name="connsiteX32" fmla="*/ 1264947 w 2126873"/>
              <a:gd name="connsiteY32" fmla="*/ 514871 h 514871"/>
              <a:gd name="connsiteX33" fmla="*/ 1227460 w 2126873"/>
              <a:gd name="connsiteY33" fmla="*/ 475278 h 514871"/>
              <a:gd name="connsiteX34" fmla="*/ 1264947 w 2126873"/>
              <a:gd name="connsiteY34" fmla="*/ 435658 h 514871"/>
              <a:gd name="connsiteX35" fmla="*/ 1127544 w 2126873"/>
              <a:gd name="connsiteY35" fmla="*/ 435658 h 514871"/>
              <a:gd name="connsiteX36" fmla="*/ 1165007 w 2126873"/>
              <a:gd name="connsiteY36" fmla="*/ 475278 h 514871"/>
              <a:gd name="connsiteX37" fmla="*/ 1127544 w 2126873"/>
              <a:gd name="connsiteY37" fmla="*/ 514871 h 514871"/>
              <a:gd name="connsiteX38" fmla="*/ 1090058 w 2126873"/>
              <a:gd name="connsiteY38" fmla="*/ 475278 h 514871"/>
              <a:gd name="connsiteX39" fmla="*/ 1127544 w 2126873"/>
              <a:gd name="connsiteY39" fmla="*/ 435658 h 514871"/>
              <a:gd name="connsiteX40" fmla="*/ 999328 w 2126873"/>
              <a:gd name="connsiteY40" fmla="*/ 435658 h 514871"/>
              <a:gd name="connsiteX41" fmla="*/ 1036815 w 2126873"/>
              <a:gd name="connsiteY41" fmla="*/ 475278 h 514871"/>
              <a:gd name="connsiteX42" fmla="*/ 999328 w 2126873"/>
              <a:gd name="connsiteY42" fmla="*/ 514871 h 514871"/>
              <a:gd name="connsiteX43" fmla="*/ 961866 w 2126873"/>
              <a:gd name="connsiteY43" fmla="*/ 475278 h 514871"/>
              <a:gd name="connsiteX44" fmla="*/ 999328 w 2126873"/>
              <a:gd name="connsiteY44" fmla="*/ 435658 h 514871"/>
              <a:gd name="connsiteX45" fmla="*/ 861926 w 2126873"/>
              <a:gd name="connsiteY45" fmla="*/ 435658 h 514871"/>
              <a:gd name="connsiteX46" fmla="*/ 899413 w 2126873"/>
              <a:gd name="connsiteY46" fmla="*/ 475278 h 514871"/>
              <a:gd name="connsiteX47" fmla="*/ 861926 w 2126873"/>
              <a:gd name="connsiteY47" fmla="*/ 514871 h 514871"/>
              <a:gd name="connsiteX48" fmla="*/ 824464 w 2126873"/>
              <a:gd name="connsiteY48" fmla="*/ 475278 h 514871"/>
              <a:gd name="connsiteX49" fmla="*/ 861926 w 2126873"/>
              <a:gd name="connsiteY49" fmla="*/ 435658 h 514871"/>
              <a:gd name="connsiteX50" fmla="*/ 724524 w 2126873"/>
              <a:gd name="connsiteY50" fmla="*/ 435658 h 514871"/>
              <a:gd name="connsiteX51" fmla="*/ 761986 w 2126873"/>
              <a:gd name="connsiteY51" fmla="*/ 475278 h 514871"/>
              <a:gd name="connsiteX52" fmla="*/ 724524 w 2126873"/>
              <a:gd name="connsiteY52" fmla="*/ 514871 h 514871"/>
              <a:gd name="connsiteX53" fmla="*/ 687037 w 2126873"/>
              <a:gd name="connsiteY53" fmla="*/ 475278 h 514871"/>
              <a:gd name="connsiteX54" fmla="*/ 724524 w 2126873"/>
              <a:gd name="connsiteY54" fmla="*/ 435658 h 514871"/>
              <a:gd name="connsiteX55" fmla="*/ 587121 w 2126873"/>
              <a:gd name="connsiteY55" fmla="*/ 435658 h 514871"/>
              <a:gd name="connsiteX56" fmla="*/ 624583 w 2126873"/>
              <a:gd name="connsiteY56" fmla="*/ 475278 h 514871"/>
              <a:gd name="connsiteX57" fmla="*/ 587121 w 2126873"/>
              <a:gd name="connsiteY57" fmla="*/ 514871 h 514871"/>
              <a:gd name="connsiteX58" fmla="*/ 549634 w 2126873"/>
              <a:gd name="connsiteY58" fmla="*/ 475278 h 514871"/>
              <a:gd name="connsiteX59" fmla="*/ 587121 w 2126873"/>
              <a:gd name="connsiteY59" fmla="*/ 435658 h 514871"/>
              <a:gd name="connsiteX60" fmla="*/ 449694 w 2126873"/>
              <a:gd name="connsiteY60" fmla="*/ 435658 h 514871"/>
              <a:gd name="connsiteX61" fmla="*/ 487181 w 2126873"/>
              <a:gd name="connsiteY61" fmla="*/ 475278 h 514871"/>
              <a:gd name="connsiteX62" fmla="*/ 449694 w 2126873"/>
              <a:gd name="connsiteY62" fmla="*/ 514871 h 514871"/>
              <a:gd name="connsiteX63" fmla="*/ 412232 w 2126873"/>
              <a:gd name="connsiteY63" fmla="*/ 475278 h 514871"/>
              <a:gd name="connsiteX64" fmla="*/ 449694 w 2126873"/>
              <a:gd name="connsiteY64" fmla="*/ 435658 h 514871"/>
              <a:gd name="connsiteX65" fmla="*/ 312291 w 2126873"/>
              <a:gd name="connsiteY65" fmla="*/ 435658 h 514871"/>
              <a:gd name="connsiteX66" fmla="*/ 349778 w 2126873"/>
              <a:gd name="connsiteY66" fmla="*/ 475278 h 514871"/>
              <a:gd name="connsiteX67" fmla="*/ 312291 w 2126873"/>
              <a:gd name="connsiteY67" fmla="*/ 514871 h 514871"/>
              <a:gd name="connsiteX68" fmla="*/ 274805 w 2126873"/>
              <a:gd name="connsiteY68" fmla="*/ 475278 h 514871"/>
              <a:gd name="connsiteX69" fmla="*/ 312291 w 2126873"/>
              <a:gd name="connsiteY69" fmla="*/ 435658 h 514871"/>
              <a:gd name="connsiteX70" fmla="*/ 174889 w 2126873"/>
              <a:gd name="connsiteY70" fmla="*/ 435658 h 514871"/>
              <a:gd name="connsiteX71" fmla="*/ 212351 w 2126873"/>
              <a:gd name="connsiteY71" fmla="*/ 475278 h 514871"/>
              <a:gd name="connsiteX72" fmla="*/ 174889 w 2126873"/>
              <a:gd name="connsiteY72" fmla="*/ 514871 h 514871"/>
              <a:gd name="connsiteX73" fmla="*/ 137402 w 2126873"/>
              <a:gd name="connsiteY73" fmla="*/ 475278 h 514871"/>
              <a:gd name="connsiteX74" fmla="*/ 174889 w 2126873"/>
              <a:gd name="connsiteY74" fmla="*/ 435658 h 514871"/>
              <a:gd name="connsiteX75" fmla="*/ 37486 w 2126873"/>
              <a:gd name="connsiteY75" fmla="*/ 435658 h 514871"/>
              <a:gd name="connsiteX76" fmla="*/ 74949 w 2126873"/>
              <a:gd name="connsiteY76" fmla="*/ 475278 h 514871"/>
              <a:gd name="connsiteX77" fmla="*/ 37486 w 2126873"/>
              <a:gd name="connsiteY77" fmla="*/ 514871 h 514871"/>
              <a:gd name="connsiteX78" fmla="*/ 0 w 2126873"/>
              <a:gd name="connsiteY78" fmla="*/ 475278 h 514871"/>
              <a:gd name="connsiteX79" fmla="*/ 37486 w 2126873"/>
              <a:gd name="connsiteY79" fmla="*/ 435658 h 514871"/>
              <a:gd name="connsiteX80" fmla="*/ 2089386 w 2126873"/>
              <a:gd name="connsiteY80" fmla="*/ 290439 h 514871"/>
              <a:gd name="connsiteX81" fmla="*/ 2126873 w 2126873"/>
              <a:gd name="connsiteY81" fmla="*/ 330058 h 514871"/>
              <a:gd name="connsiteX82" fmla="*/ 2089386 w 2126873"/>
              <a:gd name="connsiteY82" fmla="*/ 369652 h 514871"/>
              <a:gd name="connsiteX83" fmla="*/ 2051924 w 2126873"/>
              <a:gd name="connsiteY83" fmla="*/ 330058 h 514871"/>
              <a:gd name="connsiteX84" fmla="*/ 2089386 w 2126873"/>
              <a:gd name="connsiteY84" fmla="*/ 290439 h 514871"/>
              <a:gd name="connsiteX85" fmla="*/ 1951984 w 2126873"/>
              <a:gd name="connsiteY85" fmla="*/ 290439 h 514871"/>
              <a:gd name="connsiteX86" fmla="*/ 1989471 w 2126873"/>
              <a:gd name="connsiteY86" fmla="*/ 330058 h 514871"/>
              <a:gd name="connsiteX87" fmla="*/ 1951984 w 2126873"/>
              <a:gd name="connsiteY87" fmla="*/ 369652 h 514871"/>
              <a:gd name="connsiteX88" fmla="*/ 1914522 w 2126873"/>
              <a:gd name="connsiteY88" fmla="*/ 330058 h 514871"/>
              <a:gd name="connsiteX89" fmla="*/ 1951984 w 2126873"/>
              <a:gd name="connsiteY89" fmla="*/ 290439 h 514871"/>
              <a:gd name="connsiteX90" fmla="*/ 1814582 w 2126873"/>
              <a:gd name="connsiteY90" fmla="*/ 290439 h 514871"/>
              <a:gd name="connsiteX91" fmla="*/ 1852044 w 2126873"/>
              <a:gd name="connsiteY91" fmla="*/ 330058 h 514871"/>
              <a:gd name="connsiteX92" fmla="*/ 1814582 w 2126873"/>
              <a:gd name="connsiteY92" fmla="*/ 369652 h 514871"/>
              <a:gd name="connsiteX93" fmla="*/ 1777095 w 2126873"/>
              <a:gd name="connsiteY93" fmla="*/ 330058 h 514871"/>
              <a:gd name="connsiteX94" fmla="*/ 1814582 w 2126873"/>
              <a:gd name="connsiteY94" fmla="*/ 290439 h 514871"/>
              <a:gd name="connsiteX95" fmla="*/ 1677179 w 2126873"/>
              <a:gd name="connsiteY95" fmla="*/ 290439 h 514871"/>
              <a:gd name="connsiteX96" fmla="*/ 1714641 w 2126873"/>
              <a:gd name="connsiteY96" fmla="*/ 330058 h 514871"/>
              <a:gd name="connsiteX97" fmla="*/ 1677179 w 2126873"/>
              <a:gd name="connsiteY97" fmla="*/ 369652 h 514871"/>
              <a:gd name="connsiteX98" fmla="*/ 1639692 w 2126873"/>
              <a:gd name="connsiteY98" fmla="*/ 330058 h 514871"/>
              <a:gd name="connsiteX99" fmla="*/ 1677179 w 2126873"/>
              <a:gd name="connsiteY99" fmla="*/ 290439 h 514871"/>
              <a:gd name="connsiteX100" fmla="*/ 1539752 w 2126873"/>
              <a:gd name="connsiteY100" fmla="*/ 290439 h 514871"/>
              <a:gd name="connsiteX101" fmla="*/ 1577239 w 2126873"/>
              <a:gd name="connsiteY101" fmla="*/ 330058 h 514871"/>
              <a:gd name="connsiteX102" fmla="*/ 1539752 w 2126873"/>
              <a:gd name="connsiteY102" fmla="*/ 369652 h 514871"/>
              <a:gd name="connsiteX103" fmla="*/ 1502290 w 2126873"/>
              <a:gd name="connsiteY103" fmla="*/ 330058 h 514871"/>
              <a:gd name="connsiteX104" fmla="*/ 1539752 w 2126873"/>
              <a:gd name="connsiteY104" fmla="*/ 290439 h 514871"/>
              <a:gd name="connsiteX105" fmla="*/ 1402349 w 2126873"/>
              <a:gd name="connsiteY105" fmla="*/ 290439 h 514871"/>
              <a:gd name="connsiteX106" fmla="*/ 1439836 w 2126873"/>
              <a:gd name="connsiteY106" fmla="*/ 330058 h 514871"/>
              <a:gd name="connsiteX107" fmla="*/ 1402349 w 2126873"/>
              <a:gd name="connsiteY107" fmla="*/ 369652 h 514871"/>
              <a:gd name="connsiteX108" fmla="*/ 1364887 w 2126873"/>
              <a:gd name="connsiteY108" fmla="*/ 330058 h 514871"/>
              <a:gd name="connsiteX109" fmla="*/ 1402349 w 2126873"/>
              <a:gd name="connsiteY109" fmla="*/ 290439 h 514871"/>
              <a:gd name="connsiteX110" fmla="*/ 1264947 w 2126873"/>
              <a:gd name="connsiteY110" fmla="*/ 290439 h 514871"/>
              <a:gd name="connsiteX111" fmla="*/ 1302409 w 2126873"/>
              <a:gd name="connsiteY111" fmla="*/ 330058 h 514871"/>
              <a:gd name="connsiteX112" fmla="*/ 1264947 w 2126873"/>
              <a:gd name="connsiteY112" fmla="*/ 369652 h 514871"/>
              <a:gd name="connsiteX113" fmla="*/ 1227460 w 2126873"/>
              <a:gd name="connsiteY113" fmla="*/ 330058 h 514871"/>
              <a:gd name="connsiteX114" fmla="*/ 1264947 w 2126873"/>
              <a:gd name="connsiteY114" fmla="*/ 290439 h 514871"/>
              <a:gd name="connsiteX115" fmla="*/ 1127544 w 2126873"/>
              <a:gd name="connsiteY115" fmla="*/ 290439 h 514871"/>
              <a:gd name="connsiteX116" fmla="*/ 1165007 w 2126873"/>
              <a:gd name="connsiteY116" fmla="*/ 330058 h 514871"/>
              <a:gd name="connsiteX117" fmla="*/ 1127544 w 2126873"/>
              <a:gd name="connsiteY117" fmla="*/ 369652 h 514871"/>
              <a:gd name="connsiteX118" fmla="*/ 1090058 w 2126873"/>
              <a:gd name="connsiteY118" fmla="*/ 330058 h 514871"/>
              <a:gd name="connsiteX119" fmla="*/ 1127544 w 2126873"/>
              <a:gd name="connsiteY119" fmla="*/ 290439 h 514871"/>
              <a:gd name="connsiteX120" fmla="*/ 999328 w 2126873"/>
              <a:gd name="connsiteY120" fmla="*/ 290439 h 514871"/>
              <a:gd name="connsiteX121" fmla="*/ 1036815 w 2126873"/>
              <a:gd name="connsiteY121" fmla="*/ 330058 h 514871"/>
              <a:gd name="connsiteX122" fmla="*/ 999328 w 2126873"/>
              <a:gd name="connsiteY122" fmla="*/ 369652 h 514871"/>
              <a:gd name="connsiteX123" fmla="*/ 961866 w 2126873"/>
              <a:gd name="connsiteY123" fmla="*/ 330058 h 514871"/>
              <a:gd name="connsiteX124" fmla="*/ 999328 w 2126873"/>
              <a:gd name="connsiteY124" fmla="*/ 290439 h 514871"/>
              <a:gd name="connsiteX125" fmla="*/ 861926 w 2126873"/>
              <a:gd name="connsiteY125" fmla="*/ 290439 h 514871"/>
              <a:gd name="connsiteX126" fmla="*/ 899413 w 2126873"/>
              <a:gd name="connsiteY126" fmla="*/ 330058 h 514871"/>
              <a:gd name="connsiteX127" fmla="*/ 861926 w 2126873"/>
              <a:gd name="connsiteY127" fmla="*/ 369652 h 514871"/>
              <a:gd name="connsiteX128" fmla="*/ 824464 w 2126873"/>
              <a:gd name="connsiteY128" fmla="*/ 330058 h 514871"/>
              <a:gd name="connsiteX129" fmla="*/ 861926 w 2126873"/>
              <a:gd name="connsiteY129" fmla="*/ 290439 h 514871"/>
              <a:gd name="connsiteX130" fmla="*/ 724524 w 2126873"/>
              <a:gd name="connsiteY130" fmla="*/ 290439 h 514871"/>
              <a:gd name="connsiteX131" fmla="*/ 761986 w 2126873"/>
              <a:gd name="connsiteY131" fmla="*/ 330058 h 514871"/>
              <a:gd name="connsiteX132" fmla="*/ 724524 w 2126873"/>
              <a:gd name="connsiteY132" fmla="*/ 369652 h 514871"/>
              <a:gd name="connsiteX133" fmla="*/ 687037 w 2126873"/>
              <a:gd name="connsiteY133" fmla="*/ 330058 h 514871"/>
              <a:gd name="connsiteX134" fmla="*/ 724524 w 2126873"/>
              <a:gd name="connsiteY134" fmla="*/ 290439 h 514871"/>
              <a:gd name="connsiteX135" fmla="*/ 587121 w 2126873"/>
              <a:gd name="connsiteY135" fmla="*/ 290439 h 514871"/>
              <a:gd name="connsiteX136" fmla="*/ 624583 w 2126873"/>
              <a:gd name="connsiteY136" fmla="*/ 330058 h 514871"/>
              <a:gd name="connsiteX137" fmla="*/ 587121 w 2126873"/>
              <a:gd name="connsiteY137" fmla="*/ 369652 h 514871"/>
              <a:gd name="connsiteX138" fmla="*/ 549634 w 2126873"/>
              <a:gd name="connsiteY138" fmla="*/ 330058 h 514871"/>
              <a:gd name="connsiteX139" fmla="*/ 587121 w 2126873"/>
              <a:gd name="connsiteY139" fmla="*/ 290439 h 514871"/>
              <a:gd name="connsiteX140" fmla="*/ 449694 w 2126873"/>
              <a:gd name="connsiteY140" fmla="*/ 290439 h 514871"/>
              <a:gd name="connsiteX141" fmla="*/ 487181 w 2126873"/>
              <a:gd name="connsiteY141" fmla="*/ 330058 h 514871"/>
              <a:gd name="connsiteX142" fmla="*/ 449694 w 2126873"/>
              <a:gd name="connsiteY142" fmla="*/ 369652 h 514871"/>
              <a:gd name="connsiteX143" fmla="*/ 412232 w 2126873"/>
              <a:gd name="connsiteY143" fmla="*/ 330058 h 514871"/>
              <a:gd name="connsiteX144" fmla="*/ 449694 w 2126873"/>
              <a:gd name="connsiteY144" fmla="*/ 290439 h 514871"/>
              <a:gd name="connsiteX145" fmla="*/ 312291 w 2126873"/>
              <a:gd name="connsiteY145" fmla="*/ 290439 h 514871"/>
              <a:gd name="connsiteX146" fmla="*/ 349778 w 2126873"/>
              <a:gd name="connsiteY146" fmla="*/ 330058 h 514871"/>
              <a:gd name="connsiteX147" fmla="*/ 312291 w 2126873"/>
              <a:gd name="connsiteY147" fmla="*/ 369652 h 514871"/>
              <a:gd name="connsiteX148" fmla="*/ 274829 w 2126873"/>
              <a:gd name="connsiteY148" fmla="*/ 330058 h 514871"/>
              <a:gd name="connsiteX149" fmla="*/ 312291 w 2126873"/>
              <a:gd name="connsiteY149" fmla="*/ 290439 h 514871"/>
              <a:gd name="connsiteX150" fmla="*/ 174889 w 2126873"/>
              <a:gd name="connsiteY150" fmla="*/ 290439 h 514871"/>
              <a:gd name="connsiteX151" fmla="*/ 212351 w 2126873"/>
              <a:gd name="connsiteY151" fmla="*/ 330058 h 514871"/>
              <a:gd name="connsiteX152" fmla="*/ 174889 w 2126873"/>
              <a:gd name="connsiteY152" fmla="*/ 369652 h 514871"/>
              <a:gd name="connsiteX153" fmla="*/ 137402 w 2126873"/>
              <a:gd name="connsiteY153" fmla="*/ 330058 h 514871"/>
              <a:gd name="connsiteX154" fmla="*/ 174889 w 2126873"/>
              <a:gd name="connsiteY154" fmla="*/ 290439 h 514871"/>
              <a:gd name="connsiteX155" fmla="*/ 37486 w 2126873"/>
              <a:gd name="connsiteY155" fmla="*/ 290439 h 514871"/>
              <a:gd name="connsiteX156" fmla="*/ 74949 w 2126873"/>
              <a:gd name="connsiteY156" fmla="*/ 330058 h 514871"/>
              <a:gd name="connsiteX157" fmla="*/ 37486 w 2126873"/>
              <a:gd name="connsiteY157" fmla="*/ 369652 h 514871"/>
              <a:gd name="connsiteX158" fmla="*/ 0 w 2126873"/>
              <a:gd name="connsiteY158" fmla="*/ 330058 h 514871"/>
              <a:gd name="connsiteX159" fmla="*/ 37486 w 2126873"/>
              <a:gd name="connsiteY159" fmla="*/ 290439 h 514871"/>
              <a:gd name="connsiteX160" fmla="*/ 2089386 w 2126873"/>
              <a:gd name="connsiteY160" fmla="*/ 145219 h 514871"/>
              <a:gd name="connsiteX161" fmla="*/ 2126873 w 2126873"/>
              <a:gd name="connsiteY161" fmla="*/ 184813 h 514871"/>
              <a:gd name="connsiteX162" fmla="*/ 2089386 w 2126873"/>
              <a:gd name="connsiteY162" fmla="*/ 224432 h 514871"/>
              <a:gd name="connsiteX163" fmla="*/ 2051924 w 2126873"/>
              <a:gd name="connsiteY163" fmla="*/ 184813 h 514871"/>
              <a:gd name="connsiteX164" fmla="*/ 2089386 w 2126873"/>
              <a:gd name="connsiteY164" fmla="*/ 145219 h 514871"/>
              <a:gd name="connsiteX165" fmla="*/ 1951984 w 2126873"/>
              <a:gd name="connsiteY165" fmla="*/ 145219 h 514871"/>
              <a:gd name="connsiteX166" fmla="*/ 1989471 w 2126873"/>
              <a:gd name="connsiteY166" fmla="*/ 184813 h 514871"/>
              <a:gd name="connsiteX167" fmla="*/ 1951984 w 2126873"/>
              <a:gd name="connsiteY167" fmla="*/ 224432 h 514871"/>
              <a:gd name="connsiteX168" fmla="*/ 1914522 w 2126873"/>
              <a:gd name="connsiteY168" fmla="*/ 184813 h 514871"/>
              <a:gd name="connsiteX169" fmla="*/ 1951984 w 2126873"/>
              <a:gd name="connsiteY169" fmla="*/ 145219 h 514871"/>
              <a:gd name="connsiteX170" fmla="*/ 1814582 w 2126873"/>
              <a:gd name="connsiteY170" fmla="*/ 145219 h 514871"/>
              <a:gd name="connsiteX171" fmla="*/ 1852044 w 2126873"/>
              <a:gd name="connsiteY171" fmla="*/ 184813 h 514871"/>
              <a:gd name="connsiteX172" fmla="*/ 1814582 w 2126873"/>
              <a:gd name="connsiteY172" fmla="*/ 224432 h 514871"/>
              <a:gd name="connsiteX173" fmla="*/ 1777095 w 2126873"/>
              <a:gd name="connsiteY173" fmla="*/ 184813 h 514871"/>
              <a:gd name="connsiteX174" fmla="*/ 1814582 w 2126873"/>
              <a:gd name="connsiteY174" fmla="*/ 145219 h 514871"/>
              <a:gd name="connsiteX175" fmla="*/ 1677179 w 2126873"/>
              <a:gd name="connsiteY175" fmla="*/ 145219 h 514871"/>
              <a:gd name="connsiteX176" fmla="*/ 1714641 w 2126873"/>
              <a:gd name="connsiteY176" fmla="*/ 184813 h 514871"/>
              <a:gd name="connsiteX177" fmla="*/ 1677179 w 2126873"/>
              <a:gd name="connsiteY177" fmla="*/ 224432 h 514871"/>
              <a:gd name="connsiteX178" fmla="*/ 1639692 w 2126873"/>
              <a:gd name="connsiteY178" fmla="*/ 184813 h 514871"/>
              <a:gd name="connsiteX179" fmla="*/ 1677179 w 2126873"/>
              <a:gd name="connsiteY179" fmla="*/ 145219 h 514871"/>
              <a:gd name="connsiteX180" fmla="*/ 1539752 w 2126873"/>
              <a:gd name="connsiteY180" fmla="*/ 145219 h 514871"/>
              <a:gd name="connsiteX181" fmla="*/ 1577239 w 2126873"/>
              <a:gd name="connsiteY181" fmla="*/ 184813 h 514871"/>
              <a:gd name="connsiteX182" fmla="*/ 1539752 w 2126873"/>
              <a:gd name="connsiteY182" fmla="*/ 224432 h 514871"/>
              <a:gd name="connsiteX183" fmla="*/ 1502290 w 2126873"/>
              <a:gd name="connsiteY183" fmla="*/ 184813 h 514871"/>
              <a:gd name="connsiteX184" fmla="*/ 1539752 w 2126873"/>
              <a:gd name="connsiteY184" fmla="*/ 145219 h 514871"/>
              <a:gd name="connsiteX185" fmla="*/ 1402349 w 2126873"/>
              <a:gd name="connsiteY185" fmla="*/ 145219 h 514871"/>
              <a:gd name="connsiteX186" fmla="*/ 1439836 w 2126873"/>
              <a:gd name="connsiteY186" fmla="*/ 184813 h 514871"/>
              <a:gd name="connsiteX187" fmla="*/ 1402349 w 2126873"/>
              <a:gd name="connsiteY187" fmla="*/ 224432 h 514871"/>
              <a:gd name="connsiteX188" fmla="*/ 1364887 w 2126873"/>
              <a:gd name="connsiteY188" fmla="*/ 184813 h 514871"/>
              <a:gd name="connsiteX189" fmla="*/ 1402349 w 2126873"/>
              <a:gd name="connsiteY189" fmla="*/ 145219 h 514871"/>
              <a:gd name="connsiteX190" fmla="*/ 1264947 w 2126873"/>
              <a:gd name="connsiteY190" fmla="*/ 145219 h 514871"/>
              <a:gd name="connsiteX191" fmla="*/ 1302409 w 2126873"/>
              <a:gd name="connsiteY191" fmla="*/ 184813 h 514871"/>
              <a:gd name="connsiteX192" fmla="*/ 1264947 w 2126873"/>
              <a:gd name="connsiteY192" fmla="*/ 224432 h 514871"/>
              <a:gd name="connsiteX193" fmla="*/ 1227460 w 2126873"/>
              <a:gd name="connsiteY193" fmla="*/ 184813 h 514871"/>
              <a:gd name="connsiteX194" fmla="*/ 1264947 w 2126873"/>
              <a:gd name="connsiteY194" fmla="*/ 145219 h 514871"/>
              <a:gd name="connsiteX195" fmla="*/ 1127544 w 2126873"/>
              <a:gd name="connsiteY195" fmla="*/ 145219 h 514871"/>
              <a:gd name="connsiteX196" fmla="*/ 1165007 w 2126873"/>
              <a:gd name="connsiteY196" fmla="*/ 184813 h 514871"/>
              <a:gd name="connsiteX197" fmla="*/ 1127544 w 2126873"/>
              <a:gd name="connsiteY197" fmla="*/ 224432 h 514871"/>
              <a:gd name="connsiteX198" fmla="*/ 1090058 w 2126873"/>
              <a:gd name="connsiteY198" fmla="*/ 184813 h 514871"/>
              <a:gd name="connsiteX199" fmla="*/ 1127544 w 2126873"/>
              <a:gd name="connsiteY199" fmla="*/ 145219 h 514871"/>
              <a:gd name="connsiteX200" fmla="*/ 999328 w 2126873"/>
              <a:gd name="connsiteY200" fmla="*/ 145219 h 514871"/>
              <a:gd name="connsiteX201" fmla="*/ 1036815 w 2126873"/>
              <a:gd name="connsiteY201" fmla="*/ 184813 h 514871"/>
              <a:gd name="connsiteX202" fmla="*/ 999328 w 2126873"/>
              <a:gd name="connsiteY202" fmla="*/ 224432 h 514871"/>
              <a:gd name="connsiteX203" fmla="*/ 961866 w 2126873"/>
              <a:gd name="connsiteY203" fmla="*/ 184813 h 514871"/>
              <a:gd name="connsiteX204" fmla="*/ 999328 w 2126873"/>
              <a:gd name="connsiteY204" fmla="*/ 145219 h 514871"/>
              <a:gd name="connsiteX205" fmla="*/ 861926 w 2126873"/>
              <a:gd name="connsiteY205" fmla="*/ 145219 h 514871"/>
              <a:gd name="connsiteX206" fmla="*/ 899413 w 2126873"/>
              <a:gd name="connsiteY206" fmla="*/ 184813 h 514871"/>
              <a:gd name="connsiteX207" fmla="*/ 861926 w 2126873"/>
              <a:gd name="connsiteY207" fmla="*/ 224432 h 514871"/>
              <a:gd name="connsiteX208" fmla="*/ 824464 w 2126873"/>
              <a:gd name="connsiteY208" fmla="*/ 184813 h 514871"/>
              <a:gd name="connsiteX209" fmla="*/ 861926 w 2126873"/>
              <a:gd name="connsiteY209" fmla="*/ 145219 h 514871"/>
              <a:gd name="connsiteX210" fmla="*/ 724524 w 2126873"/>
              <a:gd name="connsiteY210" fmla="*/ 145219 h 514871"/>
              <a:gd name="connsiteX211" fmla="*/ 761986 w 2126873"/>
              <a:gd name="connsiteY211" fmla="*/ 184813 h 514871"/>
              <a:gd name="connsiteX212" fmla="*/ 724524 w 2126873"/>
              <a:gd name="connsiteY212" fmla="*/ 224432 h 514871"/>
              <a:gd name="connsiteX213" fmla="*/ 687037 w 2126873"/>
              <a:gd name="connsiteY213" fmla="*/ 184813 h 514871"/>
              <a:gd name="connsiteX214" fmla="*/ 724524 w 2126873"/>
              <a:gd name="connsiteY214" fmla="*/ 145219 h 514871"/>
              <a:gd name="connsiteX215" fmla="*/ 587121 w 2126873"/>
              <a:gd name="connsiteY215" fmla="*/ 145219 h 514871"/>
              <a:gd name="connsiteX216" fmla="*/ 624583 w 2126873"/>
              <a:gd name="connsiteY216" fmla="*/ 184813 h 514871"/>
              <a:gd name="connsiteX217" fmla="*/ 587121 w 2126873"/>
              <a:gd name="connsiteY217" fmla="*/ 224432 h 514871"/>
              <a:gd name="connsiteX218" fmla="*/ 549634 w 2126873"/>
              <a:gd name="connsiteY218" fmla="*/ 184813 h 514871"/>
              <a:gd name="connsiteX219" fmla="*/ 587121 w 2126873"/>
              <a:gd name="connsiteY219" fmla="*/ 145219 h 514871"/>
              <a:gd name="connsiteX220" fmla="*/ 449694 w 2126873"/>
              <a:gd name="connsiteY220" fmla="*/ 145219 h 514871"/>
              <a:gd name="connsiteX221" fmla="*/ 487181 w 2126873"/>
              <a:gd name="connsiteY221" fmla="*/ 184813 h 514871"/>
              <a:gd name="connsiteX222" fmla="*/ 449694 w 2126873"/>
              <a:gd name="connsiteY222" fmla="*/ 224432 h 514871"/>
              <a:gd name="connsiteX223" fmla="*/ 412232 w 2126873"/>
              <a:gd name="connsiteY223" fmla="*/ 184813 h 514871"/>
              <a:gd name="connsiteX224" fmla="*/ 449694 w 2126873"/>
              <a:gd name="connsiteY224" fmla="*/ 145219 h 514871"/>
              <a:gd name="connsiteX225" fmla="*/ 312291 w 2126873"/>
              <a:gd name="connsiteY225" fmla="*/ 145219 h 514871"/>
              <a:gd name="connsiteX226" fmla="*/ 349778 w 2126873"/>
              <a:gd name="connsiteY226" fmla="*/ 184813 h 514871"/>
              <a:gd name="connsiteX227" fmla="*/ 312291 w 2126873"/>
              <a:gd name="connsiteY227" fmla="*/ 224432 h 514871"/>
              <a:gd name="connsiteX228" fmla="*/ 274829 w 2126873"/>
              <a:gd name="connsiteY228" fmla="*/ 184813 h 514871"/>
              <a:gd name="connsiteX229" fmla="*/ 312291 w 2126873"/>
              <a:gd name="connsiteY229" fmla="*/ 145219 h 514871"/>
              <a:gd name="connsiteX230" fmla="*/ 174889 w 2126873"/>
              <a:gd name="connsiteY230" fmla="*/ 145219 h 514871"/>
              <a:gd name="connsiteX231" fmla="*/ 212351 w 2126873"/>
              <a:gd name="connsiteY231" fmla="*/ 184813 h 514871"/>
              <a:gd name="connsiteX232" fmla="*/ 174889 w 2126873"/>
              <a:gd name="connsiteY232" fmla="*/ 224432 h 514871"/>
              <a:gd name="connsiteX233" fmla="*/ 137402 w 2126873"/>
              <a:gd name="connsiteY233" fmla="*/ 184813 h 514871"/>
              <a:gd name="connsiteX234" fmla="*/ 174889 w 2126873"/>
              <a:gd name="connsiteY234" fmla="*/ 145219 h 514871"/>
              <a:gd name="connsiteX235" fmla="*/ 37486 w 2126873"/>
              <a:gd name="connsiteY235" fmla="*/ 145219 h 514871"/>
              <a:gd name="connsiteX236" fmla="*/ 74949 w 2126873"/>
              <a:gd name="connsiteY236" fmla="*/ 184813 h 514871"/>
              <a:gd name="connsiteX237" fmla="*/ 37486 w 2126873"/>
              <a:gd name="connsiteY237" fmla="*/ 224432 h 514871"/>
              <a:gd name="connsiteX238" fmla="*/ 0 w 2126873"/>
              <a:gd name="connsiteY238" fmla="*/ 184813 h 514871"/>
              <a:gd name="connsiteX239" fmla="*/ 37486 w 2126873"/>
              <a:gd name="connsiteY239" fmla="*/ 145219 h 514871"/>
              <a:gd name="connsiteX240" fmla="*/ 2089386 w 2126873"/>
              <a:gd name="connsiteY240" fmla="*/ 0 h 514871"/>
              <a:gd name="connsiteX241" fmla="*/ 2126873 w 2126873"/>
              <a:gd name="connsiteY241" fmla="*/ 39593 h 514871"/>
              <a:gd name="connsiteX242" fmla="*/ 2089386 w 2126873"/>
              <a:gd name="connsiteY242" fmla="*/ 79213 h 514871"/>
              <a:gd name="connsiteX243" fmla="*/ 2051924 w 2126873"/>
              <a:gd name="connsiteY243" fmla="*/ 39593 h 514871"/>
              <a:gd name="connsiteX244" fmla="*/ 2089386 w 2126873"/>
              <a:gd name="connsiteY244" fmla="*/ 0 h 514871"/>
              <a:gd name="connsiteX245" fmla="*/ 1951984 w 2126873"/>
              <a:gd name="connsiteY245" fmla="*/ 0 h 514871"/>
              <a:gd name="connsiteX246" fmla="*/ 1989471 w 2126873"/>
              <a:gd name="connsiteY246" fmla="*/ 39593 h 514871"/>
              <a:gd name="connsiteX247" fmla="*/ 1951984 w 2126873"/>
              <a:gd name="connsiteY247" fmla="*/ 79213 h 514871"/>
              <a:gd name="connsiteX248" fmla="*/ 1914522 w 2126873"/>
              <a:gd name="connsiteY248" fmla="*/ 39593 h 514871"/>
              <a:gd name="connsiteX249" fmla="*/ 1951984 w 2126873"/>
              <a:gd name="connsiteY249" fmla="*/ 0 h 514871"/>
              <a:gd name="connsiteX250" fmla="*/ 1814582 w 2126873"/>
              <a:gd name="connsiteY250" fmla="*/ 0 h 514871"/>
              <a:gd name="connsiteX251" fmla="*/ 1852044 w 2126873"/>
              <a:gd name="connsiteY251" fmla="*/ 39593 h 514871"/>
              <a:gd name="connsiteX252" fmla="*/ 1814582 w 2126873"/>
              <a:gd name="connsiteY252" fmla="*/ 79213 h 514871"/>
              <a:gd name="connsiteX253" fmla="*/ 1777095 w 2126873"/>
              <a:gd name="connsiteY253" fmla="*/ 39593 h 514871"/>
              <a:gd name="connsiteX254" fmla="*/ 1814582 w 2126873"/>
              <a:gd name="connsiteY254" fmla="*/ 0 h 514871"/>
              <a:gd name="connsiteX255" fmla="*/ 1677179 w 2126873"/>
              <a:gd name="connsiteY255" fmla="*/ 0 h 514871"/>
              <a:gd name="connsiteX256" fmla="*/ 1714641 w 2126873"/>
              <a:gd name="connsiteY256" fmla="*/ 39593 h 514871"/>
              <a:gd name="connsiteX257" fmla="*/ 1677179 w 2126873"/>
              <a:gd name="connsiteY257" fmla="*/ 79213 h 514871"/>
              <a:gd name="connsiteX258" fmla="*/ 1639692 w 2126873"/>
              <a:gd name="connsiteY258" fmla="*/ 39593 h 514871"/>
              <a:gd name="connsiteX259" fmla="*/ 1677179 w 2126873"/>
              <a:gd name="connsiteY259" fmla="*/ 0 h 514871"/>
              <a:gd name="connsiteX260" fmla="*/ 1539752 w 2126873"/>
              <a:gd name="connsiteY260" fmla="*/ 0 h 514871"/>
              <a:gd name="connsiteX261" fmla="*/ 1577239 w 2126873"/>
              <a:gd name="connsiteY261" fmla="*/ 39593 h 514871"/>
              <a:gd name="connsiteX262" fmla="*/ 1539752 w 2126873"/>
              <a:gd name="connsiteY262" fmla="*/ 79213 h 514871"/>
              <a:gd name="connsiteX263" fmla="*/ 1502290 w 2126873"/>
              <a:gd name="connsiteY263" fmla="*/ 39593 h 514871"/>
              <a:gd name="connsiteX264" fmla="*/ 1539752 w 2126873"/>
              <a:gd name="connsiteY264" fmla="*/ 0 h 514871"/>
              <a:gd name="connsiteX265" fmla="*/ 1402349 w 2126873"/>
              <a:gd name="connsiteY265" fmla="*/ 0 h 514871"/>
              <a:gd name="connsiteX266" fmla="*/ 1439836 w 2126873"/>
              <a:gd name="connsiteY266" fmla="*/ 39593 h 514871"/>
              <a:gd name="connsiteX267" fmla="*/ 1402349 w 2126873"/>
              <a:gd name="connsiteY267" fmla="*/ 79213 h 514871"/>
              <a:gd name="connsiteX268" fmla="*/ 1364887 w 2126873"/>
              <a:gd name="connsiteY268" fmla="*/ 39593 h 514871"/>
              <a:gd name="connsiteX269" fmla="*/ 1402349 w 2126873"/>
              <a:gd name="connsiteY269" fmla="*/ 0 h 514871"/>
              <a:gd name="connsiteX270" fmla="*/ 1264947 w 2126873"/>
              <a:gd name="connsiteY270" fmla="*/ 0 h 514871"/>
              <a:gd name="connsiteX271" fmla="*/ 1302409 w 2126873"/>
              <a:gd name="connsiteY271" fmla="*/ 39593 h 514871"/>
              <a:gd name="connsiteX272" fmla="*/ 1264947 w 2126873"/>
              <a:gd name="connsiteY272" fmla="*/ 79213 h 514871"/>
              <a:gd name="connsiteX273" fmla="*/ 1227460 w 2126873"/>
              <a:gd name="connsiteY273" fmla="*/ 39593 h 514871"/>
              <a:gd name="connsiteX274" fmla="*/ 1264947 w 2126873"/>
              <a:gd name="connsiteY274" fmla="*/ 0 h 514871"/>
              <a:gd name="connsiteX275" fmla="*/ 1127544 w 2126873"/>
              <a:gd name="connsiteY275" fmla="*/ 0 h 514871"/>
              <a:gd name="connsiteX276" fmla="*/ 1165007 w 2126873"/>
              <a:gd name="connsiteY276" fmla="*/ 39593 h 514871"/>
              <a:gd name="connsiteX277" fmla="*/ 1127544 w 2126873"/>
              <a:gd name="connsiteY277" fmla="*/ 79213 h 514871"/>
              <a:gd name="connsiteX278" fmla="*/ 1090058 w 2126873"/>
              <a:gd name="connsiteY278" fmla="*/ 39593 h 514871"/>
              <a:gd name="connsiteX279" fmla="*/ 1127544 w 2126873"/>
              <a:gd name="connsiteY279" fmla="*/ 0 h 514871"/>
              <a:gd name="connsiteX280" fmla="*/ 999328 w 2126873"/>
              <a:gd name="connsiteY280" fmla="*/ 0 h 514871"/>
              <a:gd name="connsiteX281" fmla="*/ 1036815 w 2126873"/>
              <a:gd name="connsiteY281" fmla="*/ 39593 h 514871"/>
              <a:gd name="connsiteX282" fmla="*/ 999328 w 2126873"/>
              <a:gd name="connsiteY282" fmla="*/ 79213 h 514871"/>
              <a:gd name="connsiteX283" fmla="*/ 961866 w 2126873"/>
              <a:gd name="connsiteY283" fmla="*/ 39593 h 514871"/>
              <a:gd name="connsiteX284" fmla="*/ 999328 w 2126873"/>
              <a:gd name="connsiteY284" fmla="*/ 0 h 514871"/>
              <a:gd name="connsiteX285" fmla="*/ 861926 w 2126873"/>
              <a:gd name="connsiteY285" fmla="*/ 0 h 514871"/>
              <a:gd name="connsiteX286" fmla="*/ 899413 w 2126873"/>
              <a:gd name="connsiteY286" fmla="*/ 39593 h 514871"/>
              <a:gd name="connsiteX287" fmla="*/ 861926 w 2126873"/>
              <a:gd name="connsiteY287" fmla="*/ 79213 h 514871"/>
              <a:gd name="connsiteX288" fmla="*/ 824464 w 2126873"/>
              <a:gd name="connsiteY288" fmla="*/ 39593 h 514871"/>
              <a:gd name="connsiteX289" fmla="*/ 861926 w 2126873"/>
              <a:gd name="connsiteY289" fmla="*/ 0 h 514871"/>
              <a:gd name="connsiteX290" fmla="*/ 724524 w 2126873"/>
              <a:gd name="connsiteY290" fmla="*/ 0 h 514871"/>
              <a:gd name="connsiteX291" fmla="*/ 761986 w 2126873"/>
              <a:gd name="connsiteY291" fmla="*/ 39593 h 514871"/>
              <a:gd name="connsiteX292" fmla="*/ 724524 w 2126873"/>
              <a:gd name="connsiteY292" fmla="*/ 79213 h 514871"/>
              <a:gd name="connsiteX293" fmla="*/ 687037 w 2126873"/>
              <a:gd name="connsiteY293" fmla="*/ 39593 h 514871"/>
              <a:gd name="connsiteX294" fmla="*/ 724524 w 2126873"/>
              <a:gd name="connsiteY294" fmla="*/ 0 h 514871"/>
              <a:gd name="connsiteX295" fmla="*/ 587121 w 2126873"/>
              <a:gd name="connsiteY295" fmla="*/ 0 h 514871"/>
              <a:gd name="connsiteX296" fmla="*/ 624583 w 2126873"/>
              <a:gd name="connsiteY296" fmla="*/ 39593 h 514871"/>
              <a:gd name="connsiteX297" fmla="*/ 587121 w 2126873"/>
              <a:gd name="connsiteY297" fmla="*/ 79213 h 514871"/>
              <a:gd name="connsiteX298" fmla="*/ 549634 w 2126873"/>
              <a:gd name="connsiteY298" fmla="*/ 39593 h 514871"/>
              <a:gd name="connsiteX299" fmla="*/ 587121 w 2126873"/>
              <a:gd name="connsiteY299" fmla="*/ 0 h 514871"/>
              <a:gd name="connsiteX300" fmla="*/ 449694 w 2126873"/>
              <a:gd name="connsiteY300" fmla="*/ 0 h 514871"/>
              <a:gd name="connsiteX301" fmla="*/ 487181 w 2126873"/>
              <a:gd name="connsiteY301" fmla="*/ 39593 h 514871"/>
              <a:gd name="connsiteX302" fmla="*/ 449694 w 2126873"/>
              <a:gd name="connsiteY302" fmla="*/ 79213 h 514871"/>
              <a:gd name="connsiteX303" fmla="*/ 412232 w 2126873"/>
              <a:gd name="connsiteY303" fmla="*/ 39593 h 514871"/>
              <a:gd name="connsiteX304" fmla="*/ 449694 w 2126873"/>
              <a:gd name="connsiteY304" fmla="*/ 0 h 514871"/>
              <a:gd name="connsiteX305" fmla="*/ 312291 w 2126873"/>
              <a:gd name="connsiteY305" fmla="*/ 0 h 514871"/>
              <a:gd name="connsiteX306" fmla="*/ 349778 w 2126873"/>
              <a:gd name="connsiteY306" fmla="*/ 39593 h 514871"/>
              <a:gd name="connsiteX307" fmla="*/ 312291 w 2126873"/>
              <a:gd name="connsiteY307" fmla="*/ 79213 h 514871"/>
              <a:gd name="connsiteX308" fmla="*/ 274829 w 2126873"/>
              <a:gd name="connsiteY308" fmla="*/ 39593 h 514871"/>
              <a:gd name="connsiteX309" fmla="*/ 312291 w 2126873"/>
              <a:gd name="connsiteY309" fmla="*/ 0 h 514871"/>
              <a:gd name="connsiteX310" fmla="*/ 174889 w 2126873"/>
              <a:gd name="connsiteY310" fmla="*/ 0 h 514871"/>
              <a:gd name="connsiteX311" fmla="*/ 212351 w 2126873"/>
              <a:gd name="connsiteY311" fmla="*/ 39593 h 514871"/>
              <a:gd name="connsiteX312" fmla="*/ 174889 w 2126873"/>
              <a:gd name="connsiteY312" fmla="*/ 79213 h 514871"/>
              <a:gd name="connsiteX313" fmla="*/ 137402 w 2126873"/>
              <a:gd name="connsiteY313" fmla="*/ 39593 h 514871"/>
              <a:gd name="connsiteX314" fmla="*/ 174889 w 2126873"/>
              <a:gd name="connsiteY314" fmla="*/ 0 h 514871"/>
              <a:gd name="connsiteX315" fmla="*/ 37486 w 2126873"/>
              <a:gd name="connsiteY315" fmla="*/ 0 h 514871"/>
              <a:gd name="connsiteX316" fmla="*/ 74949 w 2126873"/>
              <a:gd name="connsiteY316" fmla="*/ 39593 h 514871"/>
              <a:gd name="connsiteX317" fmla="*/ 37486 w 2126873"/>
              <a:gd name="connsiteY317" fmla="*/ 79213 h 514871"/>
              <a:gd name="connsiteX318" fmla="*/ 0 w 2126873"/>
              <a:gd name="connsiteY318" fmla="*/ 39593 h 514871"/>
              <a:gd name="connsiteX319" fmla="*/ 37486 w 2126873"/>
              <a:gd name="connsiteY319" fmla="*/ 0 h 514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</a:cxnLst>
            <a:rect l="l" t="t" r="r" b="b"/>
            <a:pathLst>
              <a:path w="2126873" h="514871">
                <a:moveTo>
                  <a:pt x="2089386" y="435658"/>
                </a:moveTo>
                <a:cubicBezTo>
                  <a:pt x="2110098" y="435658"/>
                  <a:pt x="2126873" y="453396"/>
                  <a:pt x="2126873" y="475278"/>
                </a:cubicBezTo>
                <a:cubicBezTo>
                  <a:pt x="2126873" y="497134"/>
                  <a:pt x="2110098" y="514871"/>
                  <a:pt x="2089386" y="514871"/>
                </a:cubicBezTo>
                <a:cubicBezTo>
                  <a:pt x="2068699" y="514871"/>
                  <a:pt x="2051924" y="497134"/>
                  <a:pt x="2051924" y="475278"/>
                </a:cubicBezTo>
                <a:cubicBezTo>
                  <a:pt x="2051924" y="453396"/>
                  <a:pt x="2068699" y="435658"/>
                  <a:pt x="2089386" y="435658"/>
                </a:cubicBezTo>
                <a:close/>
                <a:moveTo>
                  <a:pt x="1951984" y="435658"/>
                </a:moveTo>
                <a:cubicBezTo>
                  <a:pt x="1972696" y="435658"/>
                  <a:pt x="1989471" y="453396"/>
                  <a:pt x="1989471" y="475278"/>
                </a:cubicBezTo>
                <a:cubicBezTo>
                  <a:pt x="1989471" y="497134"/>
                  <a:pt x="1972696" y="514871"/>
                  <a:pt x="1951984" y="514871"/>
                </a:cubicBezTo>
                <a:cubicBezTo>
                  <a:pt x="1931297" y="514871"/>
                  <a:pt x="1914522" y="497134"/>
                  <a:pt x="1914522" y="475278"/>
                </a:cubicBezTo>
                <a:cubicBezTo>
                  <a:pt x="1914522" y="453396"/>
                  <a:pt x="1931297" y="435658"/>
                  <a:pt x="1951984" y="435658"/>
                </a:cubicBezTo>
                <a:close/>
                <a:moveTo>
                  <a:pt x="1814582" y="435658"/>
                </a:moveTo>
                <a:cubicBezTo>
                  <a:pt x="1835269" y="435658"/>
                  <a:pt x="1852044" y="453396"/>
                  <a:pt x="1852044" y="475278"/>
                </a:cubicBezTo>
                <a:cubicBezTo>
                  <a:pt x="1852044" y="497134"/>
                  <a:pt x="1835269" y="514871"/>
                  <a:pt x="1814582" y="514871"/>
                </a:cubicBezTo>
                <a:cubicBezTo>
                  <a:pt x="1793870" y="514871"/>
                  <a:pt x="1777095" y="497134"/>
                  <a:pt x="1777095" y="475278"/>
                </a:cubicBezTo>
                <a:cubicBezTo>
                  <a:pt x="1777095" y="453396"/>
                  <a:pt x="1793870" y="435658"/>
                  <a:pt x="1814582" y="435658"/>
                </a:cubicBezTo>
                <a:close/>
                <a:moveTo>
                  <a:pt x="1677179" y="435658"/>
                </a:moveTo>
                <a:cubicBezTo>
                  <a:pt x="1697867" y="435658"/>
                  <a:pt x="1714641" y="453396"/>
                  <a:pt x="1714641" y="475278"/>
                </a:cubicBezTo>
                <a:cubicBezTo>
                  <a:pt x="1714641" y="497134"/>
                  <a:pt x="1697867" y="514871"/>
                  <a:pt x="1677179" y="514871"/>
                </a:cubicBezTo>
                <a:cubicBezTo>
                  <a:pt x="1656467" y="514871"/>
                  <a:pt x="1639692" y="497134"/>
                  <a:pt x="1639692" y="475278"/>
                </a:cubicBezTo>
                <a:cubicBezTo>
                  <a:pt x="1639692" y="453396"/>
                  <a:pt x="1656467" y="435658"/>
                  <a:pt x="1677179" y="435658"/>
                </a:cubicBezTo>
                <a:close/>
                <a:moveTo>
                  <a:pt x="1539752" y="435658"/>
                </a:moveTo>
                <a:cubicBezTo>
                  <a:pt x="1560464" y="435658"/>
                  <a:pt x="1577239" y="453396"/>
                  <a:pt x="1577239" y="475278"/>
                </a:cubicBezTo>
                <a:cubicBezTo>
                  <a:pt x="1577239" y="497134"/>
                  <a:pt x="1560464" y="514871"/>
                  <a:pt x="1539752" y="514871"/>
                </a:cubicBezTo>
                <a:cubicBezTo>
                  <a:pt x="1519065" y="514871"/>
                  <a:pt x="1502290" y="497134"/>
                  <a:pt x="1502290" y="475278"/>
                </a:cubicBezTo>
                <a:cubicBezTo>
                  <a:pt x="1502290" y="453396"/>
                  <a:pt x="1519065" y="435658"/>
                  <a:pt x="1539752" y="435658"/>
                </a:cubicBezTo>
                <a:close/>
                <a:moveTo>
                  <a:pt x="1402349" y="435658"/>
                </a:moveTo>
                <a:cubicBezTo>
                  <a:pt x="1423037" y="435658"/>
                  <a:pt x="1439836" y="453396"/>
                  <a:pt x="1439836" y="475278"/>
                </a:cubicBezTo>
                <a:cubicBezTo>
                  <a:pt x="1439836" y="497134"/>
                  <a:pt x="1423037" y="514871"/>
                  <a:pt x="1402349" y="514871"/>
                </a:cubicBezTo>
                <a:cubicBezTo>
                  <a:pt x="1381662" y="514871"/>
                  <a:pt x="1364863" y="497134"/>
                  <a:pt x="1364863" y="475278"/>
                </a:cubicBezTo>
                <a:cubicBezTo>
                  <a:pt x="1364863" y="453396"/>
                  <a:pt x="1381662" y="435658"/>
                  <a:pt x="1402349" y="435658"/>
                </a:cubicBezTo>
                <a:close/>
                <a:moveTo>
                  <a:pt x="1264947" y="435658"/>
                </a:moveTo>
                <a:cubicBezTo>
                  <a:pt x="1285634" y="435658"/>
                  <a:pt x="1302409" y="453396"/>
                  <a:pt x="1302409" y="475278"/>
                </a:cubicBezTo>
                <a:cubicBezTo>
                  <a:pt x="1302409" y="497134"/>
                  <a:pt x="1285634" y="514871"/>
                  <a:pt x="1264947" y="514871"/>
                </a:cubicBezTo>
                <a:cubicBezTo>
                  <a:pt x="1244235" y="514871"/>
                  <a:pt x="1227460" y="497134"/>
                  <a:pt x="1227460" y="475278"/>
                </a:cubicBezTo>
                <a:cubicBezTo>
                  <a:pt x="1227460" y="453396"/>
                  <a:pt x="1244235" y="435658"/>
                  <a:pt x="1264947" y="435658"/>
                </a:cubicBezTo>
                <a:close/>
                <a:moveTo>
                  <a:pt x="1127544" y="435658"/>
                </a:moveTo>
                <a:cubicBezTo>
                  <a:pt x="1148232" y="435658"/>
                  <a:pt x="1165007" y="453396"/>
                  <a:pt x="1165007" y="475278"/>
                </a:cubicBezTo>
                <a:cubicBezTo>
                  <a:pt x="1165007" y="497134"/>
                  <a:pt x="1148232" y="514871"/>
                  <a:pt x="1127544" y="514871"/>
                </a:cubicBezTo>
                <a:cubicBezTo>
                  <a:pt x="1106833" y="514871"/>
                  <a:pt x="1090058" y="497134"/>
                  <a:pt x="1090058" y="475278"/>
                </a:cubicBezTo>
                <a:cubicBezTo>
                  <a:pt x="1090058" y="453396"/>
                  <a:pt x="1106833" y="435658"/>
                  <a:pt x="1127544" y="435658"/>
                </a:cubicBezTo>
                <a:close/>
                <a:moveTo>
                  <a:pt x="999328" y="435658"/>
                </a:moveTo>
                <a:cubicBezTo>
                  <a:pt x="1020040" y="435658"/>
                  <a:pt x="1036815" y="453396"/>
                  <a:pt x="1036815" y="475278"/>
                </a:cubicBezTo>
                <a:cubicBezTo>
                  <a:pt x="1036815" y="497134"/>
                  <a:pt x="1020040" y="514871"/>
                  <a:pt x="999328" y="514871"/>
                </a:cubicBezTo>
                <a:cubicBezTo>
                  <a:pt x="978641" y="514871"/>
                  <a:pt x="961866" y="497134"/>
                  <a:pt x="961866" y="475278"/>
                </a:cubicBezTo>
                <a:cubicBezTo>
                  <a:pt x="961866" y="453396"/>
                  <a:pt x="978641" y="435658"/>
                  <a:pt x="999328" y="435658"/>
                </a:cubicBezTo>
                <a:close/>
                <a:moveTo>
                  <a:pt x="861926" y="435658"/>
                </a:moveTo>
                <a:cubicBezTo>
                  <a:pt x="882638" y="435658"/>
                  <a:pt x="899413" y="453396"/>
                  <a:pt x="899413" y="475278"/>
                </a:cubicBezTo>
                <a:cubicBezTo>
                  <a:pt x="899413" y="497134"/>
                  <a:pt x="882638" y="514871"/>
                  <a:pt x="861926" y="514871"/>
                </a:cubicBezTo>
                <a:cubicBezTo>
                  <a:pt x="841239" y="514871"/>
                  <a:pt x="824464" y="497134"/>
                  <a:pt x="824464" y="475278"/>
                </a:cubicBezTo>
                <a:cubicBezTo>
                  <a:pt x="824464" y="453396"/>
                  <a:pt x="841239" y="435658"/>
                  <a:pt x="861926" y="435658"/>
                </a:cubicBezTo>
                <a:close/>
                <a:moveTo>
                  <a:pt x="724524" y="435658"/>
                </a:moveTo>
                <a:cubicBezTo>
                  <a:pt x="745211" y="435658"/>
                  <a:pt x="761986" y="453396"/>
                  <a:pt x="761986" y="475278"/>
                </a:cubicBezTo>
                <a:cubicBezTo>
                  <a:pt x="761986" y="497134"/>
                  <a:pt x="745211" y="514871"/>
                  <a:pt x="724524" y="514871"/>
                </a:cubicBezTo>
                <a:cubicBezTo>
                  <a:pt x="703812" y="514871"/>
                  <a:pt x="687037" y="497134"/>
                  <a:pt x="687037" y="475278"/>
                </a:cubicBezTo>
                <a:cubicBezTo>
                  <a:pt x="687037" y="453396"/>
                  <a:pt x="703812" y="435658"/>
                  <a:pt x="724524" y="435658"/>
                </a:cubicBezTo>
                <a:close/>
                <a:moveTo>
                  <a:pt x="587121" y="435658"/>
                </a:moveTo>
                <a:cubicBezTo>
                  <a:pt x="607809" y="435658"/>
                  <a:pt x="624583" y="453396"/>
                  <a:pt x="624583" y="475278"/>
                </a:cubicBezTo>
                <a:cubicBezTo>
                  <a:pt x="624583" y="497134"/>
                  <a:pt x="607809" y="514871"/>
                  <a:pt x="587121" y="514871"/>
                </a:cubicBezTo>
                <a:cubicBezTo>
                  <a:pt x="566409" y="514871"/>
                  <a:pt x="549634" y="497134"/>
                  <a:pt x="549634" y="475278"/>
                </a:cubicBezTo>
                <a:cubicBezTo>
                  <a:pt x="549634" y="453396"/>
                  <a:pt x="566409" y="435658"/>
                  <a:pt x="587121" y="435658"/>
                </a:cubicBezTo>
                <a:close/>
                <a:moveTo>
                  <a:pt x="449694" y="435658"/>
                </a:moveTo>
                <a:cubicBezTo>
                  <a:pt x="470406" y="435658"/>
                  <a:pt x="487181" y="453396"/>
                  <a:pt x="487181" y="475278"/>
                </a:cubicBezTo>
                <a:cubicBezTo>
                  <a:pt x="487181" y="497134"/>
                  <a:pt x="470406" y="514871"/>
                  <a:pt x="449694" y="514871"/>
                </a:cubicBezTo>
                <a:cubicBezTo>
                  <a:pt x="429007" y="514871"/>
                  <a:pt x="412232" y="497134"/>
                  <a:pt x="412232" y="475278"/>
                </a:cubicBezTo>
                <a:cubicBezTo>
                  <a:pt x="412232" y="453396"/>
                  <a:pt x="429007" y="435658"/>
                  <a:pt x="449694" y="435658"/>
                </a:cubicBezTo>
                <a:close/>
                <a:moveTo>
                  <a:pt x="312291" y="435658"/>
                </a:moveTo>
                <a:cubicBezTo>
                  <a:pt x="332979" y="435658"/>
                  <a:pt x="349778" y="453396"/>
                  <a:pt x="349778" y="475278"/>
                </a:cubicBezTo>
                <a:cubicBezTo>
                  <a:pt x="349778" y="497134"/>
                  <a:pt x="332979" y="514871"/>
                  <a:pt x="312291" y="514871"/>
                </a:cubicBezTo>
                <a:cubicBezTo>
                  <a:pt x="291604" y="514871"/>
                  <a:pt x="274805" y="497134"/>
                  <a:pt x="274805" y="475278"/>
                </a:cubicBezTo>
                <a:cubicBezTo>
                  <a:pt x="274805" y="453396"/>
                  <a:pt x="291604" y="435658"/>
                  <a:pt x="312291" y="435658"/>
                </a:cubicBezTo>
                <a:close/>
                <a:moveTo>
                  <a:pt x="174889" y="435658"/>
                </a:moveTo>
                <a:cubicBezTo>
                  <a:pt x="195576" y="435658"/>
                  <a:pt x="212351" y="453396"/>
                  <a:pt x="212351" y="475278"/>
                </a:cubicBezTo>
                <a:cubicBezTo>
                  <a:pt x="212351" y="497134"/>
                  <a:pt x="195576" y="514871"/>
                  <a:pt x="174889" y="514871"/>
                </a:cubicBezTo>
                <a:cubicBezTo>
                  <a:pt x="154177" y="514871"/>
                  <a:pt x="137402" y="497134"/>
                  <a:pt x="137402" y="475278"/>
                </a:cubicBezTo>
                <a:cubicBezTo>
                  <a:pt x="137402" y="453396"/>
                  <a:pt x="154177" y="435658"/>
                  <a:pt x="174889" y="435658"/>
                </a:cubicBezTo>
                <a:close/>
                <a:moveTo>
                  <a:pt x="37486" y="435658"/>
                </a:moveTo>
                <a:cubicBezTo>
                  <a:pt x="58174" y="435658"/>
                  <a:pt x="74949" y="453396"/>
                  <a:pt x="74949" y="475278"/>
                </a:cubicBezTo>
                <a:cubicBezTo>
                  <a:pt x="74949" y="497134"/>
                  <a:pt x="58174" y="514871"/>
                  <a:pt x="37486" y="514871"/>
                </a:cubicBezTo>
                <a:cubicBezTo>
                  <a:pt x="16775" y="514871"/>
                  <a:pt x="0" y="497134"/>
                  <a:pt x="0" y="475278"/>
                </a:cubicBezTo>
                <a:cubicBezTo>
                  <a:pt x="0" y="453396"/>
                  <a:pt x="16775" y="435658"/>
                  <a:pt x="37486" y="435658"/>
                </a:cubicBezTo>
                <a:close/>
                <a:moveTo>
                  <a:pt x="2089386" y="290439"/>
                </a:moveTo>
                <a:cubicBezTo>
                  <a:pt x="2110098" y="290439"/>
                  <a:pt x="2126873" y="308176"/>
                  <a:pt x="2126873" y="330058"/>
                </a:cubicBezTo>
                <a:cubicBezTo>
                  <a:pt x="2126873" y="351914"/>
                  <a:pt x="2110098" y="369652"/>
                  <a:pt x="2089386" y="369652"/>
                </a:cubicBezTo>
                <a:cubicBezTo>
                  <a:pt x="2068699" y="369652"/>
                  <a:pt x="2051924" y="351914"/>
                  <a:pt x="2051924" y="330058"/>
                </a:cubicBezTo>
                <a:cubicBezTo>
                  <a:pt x="2051924" y="308176"/>
                  <a:pt x="2068699" y="290439"/>
                  <a:pt x="2089386" y="290439"/>
                </a:cubicBezTo>
                <a:close/>
                <a:moveTo>
                  <a:pt x="1951984" y="290439"/>
                </a:moveTo>
                <a:cubicBezTo>
                  <a:pt x="1972696" y="290439"/>
                  <a:pt x="1989471" y="308176"/>
                  <a:pt x="1989471" y="330058"/>
                </a:cubicBezTo>
                <a:cubicBezTo>
                  <a:pt x="1989471" y="351914"/>
                  <a:pt x="1972696" y="369652"/>
                  <a:pt x="1951984" y="369652"/>
                </a:cubicBezTo>
                <a:cubicBezTo>
                  <a:pt x="1931297" y="369652"/>
                  <a:pt x="1914522" y="351914"/>
                  <a:pt x="1914522" y="330058"/>
                </a:cubicBezTo>
                <a:cubicBezTo>
                  <a:pt x="1914522" y="308176"/>
                  <a:pt x="1931297" y="290439"/>
                  <a:pt x="1951984" y="290439"/>
                </a:cubicBezTo>
                <a:close/>
                <a:moveTo>
                  <a:pt x="1814582" y="290439"/>
                </a:moveTo>
                <a:cubicBezTo>
                  <a:pt x="1835269" y="290439"/>
                  <a:pt x="1852044" y="308176"/>
                  <a:pt x="1852044" y="330058"/>
                </a:cubicBezTo>
                <a:cubicBezTo>
                  <a:pt x="1852044" y="351914"/>
                  <a:pt x="1835269" y="369652"/>
                  <a:pt x="1814582" y="369652"/>
                </a:cubicBezTo>
                <a:cubicBezTo>
                  <a:pt x="1793894" y="369652"/>
                  <a:pt x="1777095" y="351914"/>
                  <a:pt x="1777095" y="330058"/>
                </a:cubicBezTo>
                <a:cubicBezTo>
                  <a:pt x="1777095" y="308176"/>
                  <a:pt x="1793894" y="290439"/>
                  <a:pt x="1814582" y="290439"/>
                </a:cubicBezTo>
                <a:close/>
                <a:moveTo>
                  <a:pt x="1677179" y="290439"/>
                </a:moveTo>
                <a:cubicBezTo>
                  <a:pt x="1697867" y="290439"/>
                  <a:pt x="1714641" y="308176"/>
                  <a:pt x="1714641" y="330058"/>
                </a:cubicBezTo>
                <a:cubicBezTo>
                  <a:pt x="1714641" y="351914"/>
                  <a:pt x="1697867" y="369652"/>
                  <a:pt x="1677179" y="369652"/>
                </a:cubicBezTo>
                <a:cubicBezTo>
                  <a:pt x="1656467" y="369652"/>
                  <a:pt x="1639692" y="351914"/>
                  <a:pt x="1639692" y="330058"/>
                </a:cubicBezTo>
                <a:cubicBezTo>
                  <a:pt x="1639692" y="308176"/>
                  <a:pt x="1656467" y="290439"/>
                  <a:pt x="1677179" y="290439"/>
                </a:cubicBezTo>
                <a:close/>
                <a:moveTo>
                  <a:pt x="1539752" y="290439"/>
                </a:moveTo>
                <a:cubicBezTo>
                  <a:pt x="1560464" y="290439"/>
                  <a:pt x="1577239" y="308176"/>
                  <a:pt x="1577239" y="330058"/>
                </a:cubicBezTo>
                <a:cubicBezTo>
                  <a:pt x="1577239" y="351914"/>
                  <a:pt x="1560464" y="369652"/>
                  <a:pt x="1539752" y="369652"/>
                </a:cubicBezTo>
                <a:cubicBezTo>
                  <a:pt x="1519065" y="369652"/>
                  <a:pt x="1502290" y="351914"/>
                  <a:pt x="1502290" y="330058"/>
                </a:cubicBezTo>
                <a:cubicBezTo>
                  <a:pt x="1502290" y="308176"/>
                  <a:pt x="1519065" y="290439"/>
                  <a:pt x="1539752" y="290439"/>
                </a:cubicBezTo>
                <a:close/>
                <a:moveTo>
                  <a:pt x="1402349" y="290439"/>
                </a:moveTo>
                <a:cubicBezTo>
                  <a:pt x="1423062" y="290439"/>
                  <a:pt x="1439836" y="308176"/>
                  <a:pt x="1439836" y="330058"/>
                </a:cubicBezTo>
                <a:cubicBezTo>
                  <a:pt x="1439836" y="351914"/>
                  <a:pt x="1423062" y="369652"/>
                  <a:pt x="1402349" y="369652"/>
                </a:cubicBezTo>
                <a:cubicBezTo>
                  <a:pt x="1381662" y="369652"/>
                  <a:pt x="1364887" y="351914"/>
                  <a:pt x="1364887" y="330058"/>
                </a:cubicBezTo>
                <a:cubicBezTo>
                  <a:pt x="1364887" y="308176"/>
                  <a:pt x="1381662" y="290439"/>
                  <a:pt x="1402349" y="290439"/>
                </a:cubicBezTo>
                <a:close/>
                <a:moveTo>
                  <a:pt x="1264947" y="290439"/>
                </a:moveTo>
                <a:cubicBezTo>
                  <a:pt x="1285634" y="290439"/>
                  <a:pt x="1302409" y="308176"/>
                  <a:pt x="1302409" y="330058"/>
                </a:cubicBezTo>
                <a:cubicBezTo>
                  <a:pt x="1302409" y="351914"/>
                  <a:pt x="1285634" y="369652"/>
                  <a:pt x="1264947" y="369652"/>
                </a:cubicBezTo>
                <a:cubicBezTo>
                  <a:pt x="1244235" y="369652"/>
                  <a:pt x="1227460" y="351914"/>
                  <a:pt x="1227460" y="330058"/>
                </a:cubicBezTo>
                <a:cubicBezTo>
                  <a:pt x="1227460" y="308176"/>
                  <a:pt x="1244235" y="290439"/>
                  <a:pt x="1264947" y="290439"/>
                </a:cubicBezTo>
                <a:close/>
                <a:moveTo>
                  <a:pt x="1127544" y="290439"/>
                </a:moveTo>
                <a:cubicBezTo>
                  <a:pt x="1148232" y="290439"/>
                  <a:pt x="1165007" y="308176"/>
                  <a:pt x="1165007" y="330058"/>
                </a:cubicBezTo>
                <a:cubicBezTo>
                  <a:pt x="1165007" y="351914"/>
                  <a:pt x="1148232" y="369652"/>
                  <a:pt x="1127544" y="369652"/>
                </a:cubicBezTo>
                <a:cubicBezTo>
                  <a:pt x="1106833" y="369652"/>
                  <a:pt x="1090058" y="351914"/>
                  <a:pt x="1090058" y="330058"/>
                </a:cubicBezTo>
                <a:cubicBezTo>
                  <a:pt x="1090058" y="308176"/>
                  <a:pt x="1106833" y="290439"/>
                  <a:pt x="1127544" y="290439"/>
                </a:cubicBezTo>
                <a:close/>
                <a:moveTo>
                  <a:pt x="999328" y="290439"/>
                </a:moveTo>
                <a:cubicBezTo>
                  <a:pt x="1020040" y="290439"/>
                  <a:pt x="1036815" y="308176"/>
                  <a:pt x="1036815" y="330058"/>
                </a:cubicBezTo>
                <a:cubicBezTo>
                  <a:pt x="1036815" y="351914"/>
                  <a:pt x="1020040" y="369652"/>
                  <a:pt x="999328" y="369652"/>
                </a:cubicBezTo>
                <a:cubicBezTo>
                  <a:pt x="978641" y="369652"/>
                  <a:pt x="961866" y="351914"/>
                  <a:pt x="961866" y="330058"/>
                </a:cubicBezTo>
                <a:cubicBezTo>
                  <a:pt x="961866" y="308176"/>
                  <a:pt x="978641" y="290439"/>
                  <a:pt x="999328" y="290439"/>
                </a:cubicBezTo>
                <a:close/>
                <a:moveTo>
                  <a:pt x="861926" y="290439"/>
                </a:moveTo>
                <a:cubicBezTo>
                  <a:pt x="882638" y="290439"/>
                  <a:pt x="899413" y="308176"/>
                  <a:pt x="899413" y="330058"/>
                </a:cubicBezTo>
                <a:cubicBezTo>
                  <a:pt x="899413" y="351914"/>
                  <a:pt x="882638" y="369652"/>
                  <a:pt x="861926" y="369652"/>
                </a:cubicBezTo>
                <a:cubicBezTo>
                  <a:pt x="841239" y="369652"/>
                  <a:pt x="824464" y="351914"/>
                  <a:pt x="824464" y="330058"/>
                </a:cubicBezTo>
                <a:cubicBezTo>
                  <a:pt x="824464" y="308176"/>
                  <a:pt x="841239" y="290439"/>
                  <a:pt x="861926" y="290439"/>
                </a:cubicBezTo>
                <a:close/>
                <a:moveTo>
                  <a:pt x="724524" y="290439"/>
                </a:moveTo>
                <a:cubicBezTo>
                  <a:pt x="745211" y="290439"/>
                  <a:pt x="761986" y="308176"/>
                  <a:pt x="761986" y="330058"/>
                </a:cubicBezTo>
                <a:cubicBezTo>
                  <a:pt x="761986" y="351914"/>
                  <a:pt x="745211" y="369652"/>
                  <a:pt x="724524" y="369652"/>
                </a:cubicBezTo>
                <a:cubicBezTo>
                  <a:pt x="703836" y="369652"/>
                  <a:pt x="687037" y="351914"/>
                  <a:pt x="687037" y="330058"/>
                </a:cubicBezTo>
                <a:cubicBezTo>
                  <a:pt x="687037" y="308176"/>
                  <a:pt x="703836" y="290439"/>
                  <a:pt x="724524" y="290439"/>
                </a:cubicBezTo>
                <a:close/>
                <a:moveTo>
                  <a:pt x="587121" y="290439"/>
                </a:moveTo>
                <a:cubicBezTo>
                  <a:pt x="607809" y="290439"/>
                  <a:pt x="624583" y="308176"/>
                  <a:pt x="624583" y="330058"/>
                </a:cubicBezTo>
                <a:cubicBezTo>
                  <a:pt x="624583" y="351914"/>
                  <a:pt x="607809" y="369652"/>
                  <a:pt x="587121" y="369652"/>
                </a:cubicBezTo>
                <a:cubicBezTo>
                  <a:pt x="566409" y="369652"/>
                  <a:pt x="549634" y="351914"/>
                  <a:pt x="549634" y="330058"/>
                </a:cubicBezTo>
                <a:cubicBezTo>
                  <a:pt x="549634" y="308176"/>
                  <a:pt x="566409" y="290439"/>
                  <a:pt x="587121" y="290439"/>
                </a:cubicBezTo>
                <a:close/>
                <a:moveTo>
                  <a:pt x="449694" y="290439"/>
                </a:moveTo>
                <a:cubicBezTo>
                  <a:pt x="470406" y="290439"/>
                  <a:pt x="487181" y="308176"/>
                  <a:pt x="487181" y="330058"/>
                </a:cubicBezTo>
                <a:cubicBezTo>
                  <a:pt x="487181" y="351914"/>
                  <a:pt x="470406" y="369652"/>
                  <a:pt x="449694" y="369652"/>
                </a:cubicBezTo>
                <a:cubicBezTo>
                  <a:pt x="429007" y="369652"/>
                  <a:pt x="412232" y="351914"/>
                  <a:pt x="412232" y="330058"/>
                </a:cubicBezTo>
                <a:cubicBezTo>
                  <a:pt x="412232" y="308176"/>
                  <a:pt x="429007" y="290439"/>
                  <a:pt x="449694" y="290439"/>
                </a:cubicBezTo>
                <a:close/>
                <a:moveTo>
                  <a:pt x="312291" y="290439"/>
                </a:moveTo>
                <a:cubicBezTo>
                  <a:pt x="333004" y="290439"/>
                  <a:pt x="349778" y="308176"/>
                  <a:pt x="349778" y="330058"/>
                </a:cubicBezTo>
                <a:cubicBezTo>
                  <a:pt x="349778" y="351914"/>
                  <a:pt x="333004" y="369652"/>
                  <a:pt x="312291" y="369652"/>
                </a:cubicBezTo>
                <a:cubicBezTo>
                  <a:pt x="291604" y="369652"/>
                  <a:pt x="274829" y="351914"/>
                  <a:pt x="274829" y="330058"/>
                </a:cubicBezTo>
                <a:cubicBezTo>
                  <a:pt x="274829" y="308176"/>
                  <a:pt x="291604" y="290439"/>
                  <a:pt x="312291" y="290439"/>
                </a:cubicBezTo>
                <a:close/>
                <a:moveTo>
                  <a:pt x="174889" y="290439"/>
                </a:moveTo>
                <a:cubicBezTo>
                  <a:pt x="195576" y="290439"/>
                  <a:pt x="212351" y="308176"/>
                  <a:pt x="212351" y="330058"/>
                </a:cubicBezTo>
                <a:cubicBezTo>
                  <a:pt x="212351" y="351914"/>
                  <a:pt x="195576" y="369652"/>
                  <a:pt x="174889" y="369652"/>
                </a:cubicBezTo>
                <a:cubicBezTo>
                  <a:pt x="154177" y="369652"/>
                  <a:pt x="137402" y="351914"/>
                  <a:pt x="137402" y="330058"/>
                </a:cubicBezTo>
                <a:cubicBezTo>
                  <a:pt x="137402" y="308176"/>
                  <a:pt x="154177" y="290439"/>
                  <a:pt x="174889" y="290439"/>
                </a:cubicBezTo>
                <a:close/>
                <a:moveTo>
                  <a:pt x="37486" y="290439"/>
                </a:moveTo>
                <a:cubicBezTo>
                  <a:pt x="58174" y="290439"/>
                  <a:pt x="74949" y="308176"/>
                  <a:pt x="74949" y="330058"/>
                </a:cubicBezTo>
                <a:cubicBezTo>
                  <a:pt x="74949" y="351914"/>
                  <a:pt x="58174" y="369652"/>
                  <a:pt x="37486" y="369652"/>
                </a:cubicBezTo>
                <a:cubicBezTo>
                  <a:pt x="16775" y="369652"/>
                  <a:pt x="0" y="351914"/>
                  <a:pt x="0" y="330058"/>
                </a:cubicBezTo>
                <a:cubicBezTo>
                  <a:pt x="0" y="308176"/>
                  <a:pt x="16775" y="290439"/>
                  <a:pt x="37486" y="290439"/>
                </a:cubicBezTo>
                <a:close/>
                <a:moveTo>
                  <a:pt x="2089386" y="145219"/>
                </a:moveTo>
                <a:cubicBezTo>
                  <a:pt x="2110098" y="145219"/>
                  <a:pt x="2126873" y="162957"/>
                  <a:pt x="2126873" y="184813"/>
                </a:cubicBezTo>
                <a:cubicBezTo>
                  <a:pt x="2126873" y="206695"/>
                  <a:pt x="2110098" y="224432"/>
                  <a:pt x="2089386" y="224432"/>
                </a:cubicBezTo>
                <a:cubicBezTo>
                  <a:pt x="2068699" y="224432"/>
                  <a:pt x="2051924" y="206695"/>
                  <a:pt x="2051924" y="184813"/>
                </a:cubicBezTo>
                <a:cubicBezTo>
                  <a:pt x="2051924" y="162957"/>
                  <a:pt x="2068699" y="145219"/>
                  <a:pt x="2089386" y="145219"/>
                </a:cubicBezTo>
                <a:close/>
                <a:moveTo>
                  <a:pt x="1951984" y="145219"/>
                </a:moveTo>
                <a:cubicBezTo>
                  <a:pt x="1972696" y="145219"/>
                  <a:pt x="1989471" y="162957"/>
                  <a:pt x="1989471" y="184813"/>
                </a:cubicBezTo>
                <a:cubicBezTo>
                  <a:pt x="1989471" y="206695"/>
                  <a:pt x="1972696" y="224432"/>
                  <a:pt x="1951984" y="224432"/>
                </a:cubicBezTo>
                <a:cubicBezTo>
                  <a:pt x="1931297" y="224432"/>
                  <a:pt x="1914522" y="206695"/>
                  <a:pt x="1914522" y="184813"/>
                </a:cubicBezTo>
                <a:cubicBezTo>
                  <a:pt x="1914522" y="162957"/>
                  <a:pt x="1931297" y="145219"/>
                  <a:pt x="1951984" y="145219"/>
                </a:cubicBezTo>
                <a:close/>
                <a:moveTo>
                  <a:pt x="1814582" y="145219"/>
                </a:moveTo>
                <a:cubicBezTo>
                  <a:pt x="1835269" y="145219"/>
                  <a:pt x="1852044" y="162957"/>
                  <a:pt x="1852044" y="184813"/>
                </a:cubicBezTo>
                <a:cubicBezTo>
                  <a:pt x="1852044" y="206695"/>
                  <a:pt x="1835269" y="224432"/>
                  <a:pt x="1814582" y="224432"/>
                </a:cubicBezTo>
                <a:cubicBezTo>
                  <a:pt x="1793894" y="224432"/>
                  <a:pt x="1777095" y="206695"/>
                  <a:pt x="1777095" y="184813"/>
                </a:cubicBezTo>
                <a:cubicBezTo>
                  <a:pt x="1777095" y="162957"/>
                  <a:pt x="1793894" y="145219"/>
                  <a:pt x="1814582" y="145219"/>
                </a:cubicBezTo>
                <a:close/>
                <a:moveTo>
                  <a:pt x="1677179" y="145219"/>
                </a:moveTo>
                <a:cubicBezTo>
                  <a:pt x="1697867" y="145219"/>
                  <a:pt x="1714641" y="162957"/>
                  <a:pt x="1714641" y="184813"/>
                </a:cubicBezTo>
                <a:cubicBezTo>
                  <a:pt x="1714641" y="206695"/>
                  <a:pt x="1697867" y="224432"/>
                  <a:pt x="1677179" y="224432"/>
                </a:cubicBezTo>
                <a:cubicBezTo>
                  <a:pt x="1656467" y="224432"/>
                  <a:pt x="1639692" y="206695"/>
                  <a:pt x="1639692" y="184813"/>
                </a:cubicBezTo>
                <a:cubicBezTo>
                  <a:pt x="1639692" y="162957"/>
                  <a:pt x="1656467" y="145219"/>
                  <a:pt x="1677179" y="145219"/>
                </a:cubicBezTo>
                <a:close/>
                <a:moveTo>
                  <a:pt x="1539752" y="145219"/>
                </a:moveTo>
                <a:cubicBezTo>
                  <a:pt x="1560464" y="145219"/>
                  <a:pt x="1577239" y="162957"/>
                  <a:pt x="1577239" y="184813"/>
                </a:cubicBezTo>
                <a:cubicBezTo>
                  <a:pt x="1577239" y="206695"/>
                  <a:pt x="1560464" y="224432"/>
                  <a:pt x="1539752" y="224432"/>
                </a:cubicBezTo>
                <a:cubicBezTo>
                  <a:pt x="1519065" y="224432"/>
                  <a:pt x="1502290" y="206695"/>
                  <a:pt x="1502290" y="184813"/>
                </a:cubicBezTo>
                <a:cubicBezTo>
                  <a:pt x="1502290" y="162957"/>
                  <a:pt x="1519065" y="145219"/>
                  <a:pt x="1539752" y="145219"/>
                </a:cubicBezTo>
                <a:close/>
                <a:moveTo>
                  <a:pt x="1402349" y="145219"/>
                </a:moveTo>
                <a:cubicBezTo>
                  <a:pt x="1423062" y="145219"/>
                  <a:pt x="1439836" y="162957"/>
                  <a:pt x="1439836" y="184813"/>
                </a:cubicBezTo>
                <a:cubicBezTo>
                  <a:pt x="1439836" y="206695"/>
                  <a:pt x="1423062" y="224432"/>
                  <a:pt x="1402349" y="224432"/>
                </a:cubicBezTo>
                <a:cubicBezTo>
                  <a:pt x="1381662" y="224432"/>
                  <a:pt x="1364887" y="206695"/>
                  <a:pt x="1364887" y="184813"/>
                </a:cubicBezTo>
                <a:cubicBezTo>
                  <a:pt x="1364887" y="162957"/>
                  <a:pt x="1381662" y="145219"/>
                  <a:pt x="1402349" y="145219"/>
                </a:cubicBezTo>
                <a:close/>
                <a:moveTo>
                  <a:pt x="1264947" y="145219"/>
                </a:moveTo>
                <a:cubicBezTo>
                  <a:pt x="1285634" y="145219"/>
                  <a:pt x="1302409" y="162957"/>
                  <a:pt x="1302409" y="184813"/>
                </a:cubicBezTo>
                <a:cubicBezTo>
                  <a:pt x="1302409" y="206695"/>
                  <a:pt x="1285634" y="224432"/>
                  <a:pt x="1264947" y="224432"/>
                </a:cubicBezTo>
                <a:cubicBezTo>
                  <a:pt x="1244235" y="224432"/>
                  <a:pt x="1227460" y="206695"/>
                  <a:pt x="1227460" y="184813"/>
                </a:cubicBezTo>
                <a:cubicBezTo>
                  <a:pt x="1227460" y="162957"/>
                  <a:pt x="1244235" y="145219"/>
                  <a:pt x="1264947" y="145219"/>
                </a:cubicBezTo>
                <a:close/>
                <a:moveTo>
                  <a:pt x="1127544" y="145219"/>
                </a:moveTo>
                <a:cubicBezTo>
                  <a:pt x="1148232" y="145219"/>
                  <a:pt x="1165007" y="162957"/>
                  <a:pt x="1165007" y="184813"/>
                </a:cubicBezTo>
                <a:cubicBezTo>
                  <a:pt x="1165007" y="206695"/>
                  <a:pt x="1148232" y="224432"/>
                  <a:pt x="1127544" y="224432"/>
                </a:cubicBezTo>
                <a:cubicBezTo>
                  <a:pt x="1106833" y="224432"/>
                  <a:pt x="1090058" y="206695"/>
                  <a:pt x="1090058" y="184813"/>
                </a:cubicBezTo>
                <a:cubicBezTo>
                  <a:pt x="1090058" y="162957"/>
                  <a:pt x="1106833" y="145219"/>
                  <a:pt x="1127544" y="145219"/>
                </a:cubicBezTo>
                <a:close/>
                <a:moveTo>
                  <a:pt x="999328" y="145219"/>
                </a:moveTo>
                <a:cubicBezTo>
                  <a:pt x="1020040" y="145219"/>
                  <a:pt x="1036815" y="162957"/>
                  <a:pt x="1036815" y="184813"/>
                </a:cubicBezTo>
                <a:cubicBezTo>
                  <a:pt x="1036815" y="206695"/>
                  <a:pt x="1020040" y="224432"/>
                  <a:pt x="999328" y="224432"/>
                </a:cubicBezTo>
                <a:cubicBezTo>
                  <a:pt x="978641" y="224432"/>
                  <a:pt x="961866" y="206695"/>
                  <a:pt x="961866" y="184813"/>
                </a:cubicBezTo>
                <a:cubicBezTo>
                  <a:pt x="961866" y="162957"/>
                  <a:pt x="978641" y="145219"/>
                  <a:pt x="999328" y="145219"/>
                </a:cubicBezTo>
                <a:close/>
                <a:moveTo>
                  <a:pt x="861926" y="145219"/>
                </a:moveTo>
                <a:cubicBezTo>
                  <a:pt x="882638" y="145219"/>
                  <a:pt x="899413" y="162957"/>
                  <a:pt x="899413" y="184813"/>
                </a:cubicBezTo>
                <a:cubicBezTo>
                  <a:pt x="899413" y="206695"/>
                  <a:pt x="882638" y="224432"/>
                  <a:pt x="861926" y="224432"/>
                </a:cubicBezTo>
                <a:cubicBezTo>
                  <a:pt x="841239" y="224432"/>
                  <a:pt x="824464" y="206695"/>
                  <a:pt x="824464" y="184813"/>
                </a:cubicBezTo>
                <a:cubicBezTo>
                  <a:pt x="824464" y="162957"/>
                  <a:pt x="841239" y="145219"/>
                  <a:pt x="861926" y="145219"/>
                </a:cubicBezTo>
                <a:close/>
                <a:moveTo>
                  <a:pt x="724524" y="145219"/>
                </a:moveTo>
                <a:cubicBezTo>
                  <a:pt x="745211" y="145219"/>
                  <a:pt x="761986" y="162957"/>
                  <a:pt x="761986" y="184813"/>
                </a:cubicBezTo>
                <a:cubicBezTo>
                  <a:pt x="761986" y="206695"/>
                  <a:pt x="745211" y="224432"/>
                  <a:pt x="724524" y="224432"/>
                </a:cubicBezTo>
                <a:cubicBezTo>
                  <a:pt x="703836" y="224432"/>
                  <a:pt x="687037" y="206695"/>
                  <a:pt x="687037" y="184813"/>
                </a:cubicBezTo>
                <a:cubicBezTo>
                  <a:pt x="687037" y="162957"/>
                  <a:pt x="703836" y="145219"/>
                  <a:pt x="724524" y="145219"/>
                </a:cubicBezTo>
                <a:close/>
                <a:moveTo>
                  <a:pt x="587121" y="145219"/>
                </a:moveTo>
                <a:cubicBezTo>
                  <a:pt x="607809" y="145219"/>
                  <a:pt x="624583" y="162957"/>
                  <a:pt x="624583" y="184813"/>
                </a:cubicBezTo>
                <a:cubicBezTo>
                  <a:pt x="624583" y="206695"/>
                  <a:pt x="607809" y="224432"/>
                  <a:pt x="587121" y="224432"/>
                </a:cubicBezTo>
                <a:cubicBezTo>
                  <a:pt x="566409" y="224432"/>
                  <a:pt x="549634" y="206695"/>
                  <a:pt x="549634" y="184813"/>
                </a:cubicBezTo>
                <a:cubicBezTo>
                  <a:pt x="549634" y="162957"/>
                  <a:pt x="566409" y="145219"/>
                  <a:pt x="587121" y="145219"/>
                </a:cubicBezTo>
                <a:close/>
                <a:moveTo>
                  <a:pt x="449694" y="145219"/>
                </a:moveTo>
                <a:cubicBezTo>
                  <a:pt x="470406" y="145219"/>
                  <a:pt x="487181" y="162957"/>
                  <a:pt x="487181" y="184813"/>
                </a:cubicBezTo>
                <a:cubicBezTo>
                  <a:pt x="487181" y="206695"/>
                  <a:pt x="470406" y="224432"/>
                  <a:pt x="449694" y="224432"/>
                </a:cubicBezTo>
                <a:cubicBezTo>
                  <a:pt x="429007" y="224432"/>
                  <a:pt x="412232" y="206695"/>
                  <a:pt x="412232" y="184813"/>
                </a:cubicBezTo>
                <a:cubicBezTo>
                  <a:pt x="412232" y="162957"/>
                  <a:pt x="429007" y="145219"/>
                  <a:pt x="449694" y="145219"/>
                </a:cubicBezTo>
                <a:close/>
                <a:moveTo>
                  <a:pt x="312291" y="145219"/>
                </a:moveTo>
                <a:cubicBezTo>
                  <a:pt x="333004" y="145219"/>
                  <a:pt x="349778" y="162957"/>
                  <a:pt x="349778" y="184813"/>
                </a:cubicBezTo>
                <a:cubicBezTo>
                  <a:pt x="349778" y="206695"/>
                  <a:pt x="333004" y="224432"/>
                  <a:pt x="312291" y="224432"/>
                </a:cubicBezTo>
                <a:cubicBezTo>
                  <a:pt x="291604" y="224432"/>
                  <a:pt x="274829" y="206695"/>
                  <a:pt x="274829" y="184813"/>
                </a:cubicBezTo>
                <a:cubicBezTo>
                  <a:pt x="274829" y="162957"/>
                  <a:pt x="291604" y="145219"/>
                  <a:pt x="312291" y="145219"/>
                </a:cubicBezTo>
                <a:close/>
                <a:moveTo>
                  <a:pt x="174889" y="145219"/>
                </a:moveTo>
                <a:cubicBezTo>
                  <a:pt x="195576" y="145219"/>
                  <a:pt x="212351" y="162957"/>
                  <a:pt x="212351" y="184813"/>
                </a:cubicBezTo>
                <a:cubicBezTo>
                  <a:pt x="212351" y="206695"/>
                  <a:pt x="195576" y="224432"/>
                  <a:pt x="174889" y="224432"/>
                </a:cubicBezTo>
                <a:cubicBezTo>
                  <a:pt x="154177" y="224432"/>
                  <a:pt x="137402" y="206695"/>
                  <a:pt x="137402" y="184813"/>
                </a:cubicBezTo>
                <a:cubicBezTo>
                  <a:pt x="137402" y="162957"/>
                  <a:pt x="154177" y="145219"/>
                  <a:pt x="174889" y="145219"/>
                </a:cubicBezTo>
                <a:close/>
                <a:moveTo>
                  <a:pt x="37486" y="145219"/>
                </a:moveTo>
                <a:cubicBezTo>
                  <a:pt x="58174" y="145219"/>
                  <a:pt x="74949" y="162957"/>
                  <a:pt x="74949" y="184813"/>
                </a:cubicBezTo>
                <a:cubicBezTo>
                  <a:pt x="74949" y="206695"/>
                  <a:pt x="58174" y="224432"/>
                  <a:pt x="37486" y="224432"/>
                </a:cubicBezTo>
                <a:cubicBezTo>
                  <a:pt x="16775" y="224432"/>
                  <a:pt x="0" y="206695"/>
                  <a:pt x="0" y="184813"/>
                </a:cubicBezTo>
                <a:cubicBezTo>
                  <a:pt x="0" y="162957"/>
                  <a:pt x="16775" y="145219"/>
                  <a:pt x="37486" y="145219"/>
                </a:cubicBezTo>
                <a:close/>
                <a:moveTo>
                  <a:pt x="2089386" y="0"/>
                </a:moveTo>
                <a:cubicBezTo>
                  <a:pt x="2110098" y="0"/>
                  <a:pt x="2126873" y="17737"/>
                  <a:pt x="2126873" y="39593"/>
                </a:cubicBezTo>
                <a:cubicBezTo>
                  <a:pt x="2126873" y="61475"/>
                  <a:pt x="2110098" y="79213"/>
                  <a:pt x="2089386" y="79213"/>
                </a:cubicBezTo>
                <a:cubicBezTo>
                  <a:pt x="2068699" y="79213"/>
                  <a:pt x="2051924" y="61475"/>
                  <a:pt x="2051924" y="39593"/>
                </a:cubicBezTo>
                <a:cubicBezTo>
                  <a:pt x="2051924" y="17737"/>
                  <a:pt x="2068699" y="0"/>
                  <a:pt x="2089386" y="0"/>
                </a:cubicBezTo>
                <a:close/>
                <a:moveTo>
                  <a:pt x="1951984" y="0"/>
                </a:moveTo>
                <a:cubicBezTo>
                  <a:pt x="1972696" y="0"/>
                  <a:pt x="1989471" y="17737"/>
                  <a:pt x="1989471" y="39593"/>
                </a:cubicBezTo>
                <a:cubicBezTo>
                  <a:pt x="1989471" y="61475"/>
                  <a:pt x="1972696" y="79213"/>
                  <a:pt x="1951984" y="79213"/>
                </a:cubicBezTo>
                <a:cubicBezTo>
                  <a:pt x="1931297" y="79213"/>
                  <a:pt x="1914522" y="61475"/>
                  <a:pt x="1914522" y="39593"/>
                </a:cubicBezTo>
                <a:cubicBezTo>
                  <a:pt x="1914522" y="17737"/>
                  <a:pt x="1931297" y="0"/>
                  <a:pt x="1951984" y="0"/>
                </a:cubicBezTo>
                <a:close/>
                <a:moveTo>
                  <a:pt x="1814582" y="0"/>
                </a:moveTo>
                <a:cubicBezTo>
                  <a:pt x="1835269" y="0"/>
                  <a:pt x="1852044" y="17737"/>
                  <a:pt x="1852044" y="39593"/>
                </a:cubicBezTo>
                <a:cubicBezTo>
                  <a:pt x="1852044" y="61475"/>
                  <a:pt x="1835269" y="79213"/>
                  <a:pt x="1814582" y="79213"/>
                </a:cubicBezTo>
                <a:cubicBezTo>
                  <a:pt x="1793894" y="79213"/>
                  <a:pt x="1777095" y="61475"/>
                  <a:pt x="1777095" y="39593"/>
                </a:cubicBezTo>
                <a:cubicBezTo>
                  <a:pt x="1777095" y="17737"/>
                  <a:pt x="1793894" y="0"/>
                  <a:pt x="1814582" y="0"/>
                </a:cubicBezTo>
                <a:close/>
                <a:moveTo>
                  <a:pt x="1677179" y="0"/>
                </a:moveTo>
                <a:cubicBezTo>
                  <a:pt x="1697867" y="0"/>
                  <a:pt x="1714641" y="17737"/>
                  <a:pt x="1714641" y="39593"/>
                </a:cubicBezTo>
                <a:cubicBezTo>
                  <a:pt x="1714641" y="61475"/>
                  <a:pt x="1697867" y="79213"/>
                  <a:pt x="1677179" y="79213"/>
                </a:cubicBezTo>
                <a:cubicBezTo>
                  <a:pt x="1656467" y="79213"/>
                  <a:pt x="1639692" y="61475"/>
                  <a:pt x="1639692" y="39593"/>
                </a:cubicBezTo>
                <a:cubicBezTo>
                  <a:pt x="1639692" y="17737"/>
                  <a:pt x="1656467" y="0"/>
                  <a:pt x="1677179" y="0"/>
                </a:cubicBezTo>
                <a:close/>
                <a:moveTo>
                  <a:pt x="1539752" y="0"/>
                </a:moveTo>
                <a:cubicBezTo>
                  <a:pt x="1560464" y="0"/>
                  <a:pt x="1577239" y="17737"/>
                  <a:pt x="1577239" y="39593"/>
                </a:cubicBezTo>
                <a:cubicBezTo>
                  <a:pt x="1577239" y="61475"/>
                  <a:pt x="1560464" y="79213"/>
                  <a:pt x="1539752" y="79213"/>
                </a:cubicBezTo>
                <a:cubicBezTo>
                  <a:pt x="1519065" y="79213"/>
                  <a:pt x="1502290" y="61475"/>
                  <a:pt x="1502290" y="39593"/>
                </a:cubicBezTo>
                <a:cubicBezTo>
                  <a:pt x="1502290" y="17737"/>
                  <a:pt x="1519065" y="0"/>
                  <a:pt x="1539752" y="0"/>
                </a:cubicBezTo>
                <a:close/>
                <a:moveTo>
                  <a:pt x="1402349" y="0"/>
                </a:moveTo>
                <a:cubicBezTo>
                  <a:pt x="1423062" y="0"/>
                  <a:pt x="1439836" y="17737"/>
                  <a:pt x="1439836" y="39593"/>
                </a:cubicBezTo>
                <a:cubicBezTo>
                  <a:pt x="1439836" y="61475"/>
                  <a:pt x="1423062" y="79213"/>
                  <a:pt x="1402349" y="79213"/>
                </a:cubicBezTo>
                <a:cubicBezTo>
                  <a:pt x="1381662" y="79213"/>
                  <a:pt x="1364887" y="61475"/>
                  <a:pt x="1364887" y="39593"/>
                </a:cubicBezTo>
                <a:cubicBezTo>
                  <a:pt x="1364887" y="17737"/>
                  <a:pt x="1381662" y="0"/>
                  <a:pt x="1402349" y="0"/>
                </a:cubicBezTo>
                <a:close/>
                <a:moveTo>
                  <a:pt x="1264947" y="0"/>
                </a:moveTo>
                <a:cubicBezTo>
                  <a:pt x="1285634" y="0"/>
                  <a:pt x="1302409" y="17737"/>
                  <a:pt x="1302409" y="39593"/>
                </a:cubicBezTo>
                <a:cubicBezTo>
                  <a:pt x="1302409" y="61475"/>
                  <a:pt x="1285634" y="79213"/>
                  <a:pt x="1264947" y="79213"/>
                </a:cubicBezTo>
                <a:cubicBezTo>
                  <a:pt x="1244235" y="79213"/>
                  <a:pt x="1227460" y="61475"/>
                  <a:pt x="1227460" y="39593"/>
                </a:cubicBezTo>
                <a:cubicBezTo>
                  <a:pt x="1227460" y="17737"/>
                  <a:pt x="1244235" y="0"/>
                  <a:pt x="1264947" y="0"/>
                </a:cubicBezTo>
                <a:close/>
                <a:moveTo>
                  <a:pt x="1127544" y="0"/>
                </a:moveTo>
                <a:cubicBezTo>
                  <a:pt x="1148232" y="0"/>
                  <a:pt x="1165007" y="17737"/>
                  <a:pt x="1165007" y="39593"/>
                </a:cubicBezTo>
                <a:cubicBezTo>
                  <a:pt x="1165007" y="61475"/>
                  <a:pt x="1148232" y="79213"/>
                  <a:pt x="1127544" y="79213"/>
                </a:cubicBezTo>
                <a:cubicBezTo>
                  <a:pt x="1106833" y="79213"/>
                  <a:pt x="1090058" y="61475"/>
                  <a:pt x="1090058" y="39593"/>
                </a:cubicBezTo>
                <a:cubicBezTo>
                  <a:pt x="1090058" y="17737"/>
                  <a:pt x="1106833" y="0"/>
                  <a:pt x="1127544" y="0"/>
                </a:cubicBezTo>
                <a:close/>
                <a:moveTo>
                  <a:pt x="999328" y="0"/>
                </a:moveTo>
                <a:cubicBezTo>
                  <a:pt x="1020040" y="0"/>
                  <a:pt x="1036815" y="17737"/>
                  <a:pt x="1036815" y="39593"/>
                </a:cubicBezTo>
                <a:cubicBezTo>
                  <a:pt x="1036815" y="61475"/>
                  <a:pt x="1020040" y="79213"/>
                  <a:pt x="999328" y="79213"/>
                </a:cubicBezTo>
                <a:cubicBezTo>
                  <a:pt x="978641" y="79213"/>
                  <a:pt x="961866" y="61475"/>
                  <a:pt x="961866" y="39593"/>
                </a:cubicBezTo>
                <a:cubicBezTo>
                  <a:pt x="961866" y="17737"/>
                  <a:pt x="978641" y="0"/>
                  <a:pt x="999328" y="0"/>
                </a:cubicBezTo>
                <a:close/>
                <a:moveTo>
                  <a:pt x="861926" y="0"/>
                </a:moveTo>
                <a:cubicBezTo>
                  <a:pt x="882638" y="0"/>
                  <a:pt x="899413" y="17737"/>
                  <a:pt x="899413" y="39593"/>
                </a:cubicBezTo>
                <a:cubicBezTo>
                  <a:pt x="899413" y="61475"/>
                  <a:pt x="882638" y="79213"/>
                  <a:pt x="861926" y="79213"/>
                </a:cubicBezTo>
                <a:cubicBezTo>
                  <a:pt x="841239" y="79213"/>
                  <a:pt x="824464" y="61475"/>
                  <a:pt x="824464" y="39593"/>
                </a:cubicBezTo>
                <a:cubicBezTo>
                  <a:pt x="824464" y="17737"/>
                  <a:pt x="841239" y="0"/>
                  <a:pt x="861926" y="0"/>
                </a:cubicBezTo>
                <a:close/>
                <a:moveTo>
                  <a:pt x="724524" y="0"/>
                </a:moveTo>
                <a:cubicBezTo>
                  <a:pt x="745211" y="0"/>
                  <a:pt x="761986" y="17737"/>
                  <a:pt x="761986" y="39593"/>
                </a:cubicBezTo>
                <a:cubicBezTo>
                  <a:pt x="761986" y="61475"/>
                  <a:pt x="745211" y="79213"/>
                  <a:pt x="724524" y="79213"/>
                </a:cubicBezTo>
                <a:cubicBezTo>
                  <a:pt x="703836" y="79213"/>
                  <a:pt x="687037" y="61475"/>
                  <a:pt x="687037" y="39593"/>
                </a:cubicBezTo>
                <a:cubicBezTo>
                  <a:pt x="687037" y="17737"/>
                  <a:pt x="703836" y="0"/>
                  <a:pt x="724524" y="0"/>
                </a:cubicBezTo>
                <a:close/>
                <a:moveTo>
                  <a:pt x="587121" y="0"/>
                </a:moveTo>
                <a:cubicBezTo>
                  <a:pt x="607809" y="0"/>
                  <a:pt x="624583" y="17737"/>
                  <a:pt x="624583" y="39593"/>
                </a:cubicBezTo>
                <a:cubicBezTo>
                  <a:pt x="624583" y="61475"/>
                  <a:pt x="607809" y="79213"/>
                  <a:pt x="587121" y="79213"/>
                </a:cubicBezTo>
                <a:cubicBezTo>
                  <a:pt x="566409" y="79213"/>
                  <a:pt x="549634" y="61475"/>
                  <a:pt x="549634" y="39593"/>
                </a:cubicBezTo>
                <a:cubicBezTo>
                  <a:pt x="549634" y="17737"/>
                  <a:pt x="566409" y="0"/>
                  <a:pt x="587121" y="0"/>
                </a:cubicBezTo>
                <a:close/>
                <a:moveTo>
                  <a:pt x="449694" y="0"/>
                </a:moveTo>
                <a:cubicBezTo>
                  <a:pt x="470406" y="0"/>
                  <a:pt x="487181" y="17737"/>
                  <a:pt x="487181" y="39593"/>
                </a:cubicBezTo>
                <a:cubicBezTo>
                  <a:pt x="487181" y="61475"/>
                  <a:pt x="470406" y="79213"/>
                  <a:pt x="449694" y="79213"/>
                </a:cubicBezTo>
                <a:cubicBezTo>
                  <a:pt x="429007" y="79213"/>
                  <a:pt x="412232" y="61475"/>
                  <a:pt x="412232" y="39593"/>
                </a:cubicBezTo>
                <a:cubicBezTo>
                  <a:pt x="412232" y="17737"/>
                  <a:pt x="429007" y="0"/>
                  <a:pt x="449694" y="0"/>
                </a:cubicBezTo>
                <a:close/>
                <a:moveTo>
                  <a:pt x="312291" y="0"/>
                </a:moveTo>
                <a:cubicBezTo>
                  <a:pt x="333004" y="0"/>
                  <a:pt x="349778" y="17737"/>
                  <a:pt x="349778" y="39593"/>
                </a:cubicBezTo>
                <a:cubicBezTo>
                  <a:pt x="349778" y="61475"/>
                  <a:pt x="333004" y="79213"/>
                  <a:pt x="312291" y="79213"/>
                </a:cubicBezTo>
                <a:cubicBezTo>
                  <a:pt x="291604" y="79213"/>
                  <a:pt x="274829" y="61475"/>
                  <a:pt x="274829" y="39593"/>
                </a:cubicBezTo>
                <a:cubicBezTo>
                  <a:pt x="274829" y="17737"/>
                  <a:pt x="291604" y="0"/>
                  <a:pt x="312291" y="0"/>
                </a:cubicBezTo>
                <a:close/>
                <a:moveTo>
                  <a:pt x="174889" y="0"/>
                </a:moveTo>
                <a:cubicBezTo>
                  <a:pt x="195576" y="0"/>
                  <a:pt x="212351" y="17737"/>
                  <a:pt x="212351" y="39593"/>
                </a:cubicBezTo>
                <a:cubicBezTo>
                  <a:pt x="212351" y="61475"/>
                  <a:pt x="195576" y="79213"/>
                  <a:pt x="174889" y="79213"/>
                </a:cubicBezTo>
                <a:cubicBezTo>
                  <a:pt x="154177" y="79213"/>
                  <a:pt x="137402" y="61475"/>
                  <a:pt x="137402" y="39593"/>
                </a:cubicBezTo>
                <a:cubicBezTo>
                  <a:pt x="137402" y="17737"/>
                  <a:pt x="154177" y="0"/>
                  <a:pt x="174889" y="0"/>
                </a:cubicBezTo>
                <a:close/>
                <a:moveTo>
                  <a:pt x="37486" y="0"/>
                </a:moveTo>
                <a:cubicBezTo>
                  <a:pt x="58174" y="0"/>
                  <a:pt x="74949" y="17737"/>
                  <a:pt x="74949" y="39593"/>
                </a:cubicBezTo>
                <a:cubicBezTo>
                  <a:pt x="74949" y="61475"/>
                  <a:pt x="58174" y="79213"/>
                  <a:pt x="37486" y="79213"/>
                </a:cubicBezTo>
                <a:cubicBezTo>
                  <a:pt x="16775" y="79213"/>
                  <a:pt x="0" y="61475"/>
                  <a:pt x="0" y="39593"/>
                </a:cubicBezTo>
                <a:cubicBezTo>
                  <a:pt x="0" y="17737"/>
                  <a:pt x="16775" y="0"/>
                  <a:pt x="37486" y="0"/>
                </a:cubicBezTo>
                <a:close/>
              </a:path>
            </a:pathLst>
          </a:custGeom>
          <a:gradFill>
            <a:gsLst>
              <a:gs pos="0">
                <a:srgbClr val="D83E0F"/>
              </a:gs>
              <a:gs pos="82000">
                <a:schemeClr val="accent1">
                  <a:lumMod val="20000"/>
                  <a:lumOff val="80000"/>
                  <a:alpha val="0"/>
                </a:schemeClr>
              </a:gs>
            </a:gsLst>
            <a:lin ang="0" scaled="1"/>
          </a:gradFill>
        </p:spPr>
        <p:txBody>
          <a:bodyPr/>
          <a:lstStyle/>
          <a:p>
            <a:pPr defTabSz="699790"/>
            <a:endParaRPr lang="zh-CN" altLang="en-US" sz="2449">
              <a:solidFill>
                <a:prstClr val="black"/>
              </a:solidFill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5488022" y="1070065"/>
            <a:ext cx="5985495" cy="3374932"/>
            <a:chOff x="12559" y="2244"/>
            <a:chExt cx="11565" cy="6520"/>
          </a:xfrm>
        </p:grpSpPr>
        <p:sp>
          <p:nvSpPr>
            <p:cNvPr id="27" name="矩形: 圆角 26"/>
            <p:cNvSpPr/>
            <p:nvPr/>
          </p:nvSpPr>
          <p:spPr>
            <a:xfrm>
              <a:off x="12559" y="2244"/>
              <a:ext cx="11565" cy="65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>
              <a:outerShdw blurRad="508000" dist="50800" dir="5400000" algn="ctr" rotWithShape="0">
                <a:schemeClr val="accent1">
                  <a:alpha val="15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99790"/>
              <a:endParaRPr lang="zh-CN" altLang="en-US" sz="1378">
                <a:solidFill>
                  <a:prstClr val="white"/>
                </a:solidFill>
                <a:latin typeface="思源黑体 CN Medium" panose="020B0600000000000000" charset="-122"/>
                <a:ea typeface="思源黑体 CN Medium" panose="020B0600000000000000" charset="-122"/>
              </a:endParaRPr>
            </a:p>
          </p:txBody>
        </p:sp>
        <p:pic>
          <p:nvPicPr>
            <p:cNvPr id="3" name="图片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655" r="16655"/>
            <a:stretch/>
          </p:blipFill>
          <p:spPr>
            <a:xfrm>
              <a:off x="13025" y="2670"/>
              <a:ext cx="5668" cy="5668"/>
            </a:xfrm>
            <a:custGeom>
              <a:avLst/>
              <a:gdLst/>
              <a:ahLst/>
              <a:cxnLst>
                <a:cxn ang="3">
                  <a:pos x="hc" y="t"/>
                </a:cxn>
                <a:cxn ang="cd2">
                  <a:pos x="l" y="vc"/>
                </a:cxn>
                <a:cxn ang="cd4">
                  <a:pos x="hc" y="b"/>
                </a:cxn>
                <a:cxn ang="0">
                  <a:pos x="r" y="vc"/>
                </a:cxn>
              </a:cxnLst>
              <a:rect l="l" t="t" r="r" b="b"/>
              <a:pathLst>
                <a:path w="4322" h="4322">
                  <a:moveTo>
                    <a:pt x="2161" y="0"/>
                  </a:moveTo>
                  <a:cubicBezTo>
                    <a:pt x="3354" y="0"/>
                    <a:pt x="4322" y="968"/>
                    <a:pt x="4322" y="2161"/>
                  </a:cubicBezTo>
                  <a:cubicBezTo>
                    <a:pt x="4322" y="3354"/>
                    <a:pt x="3354" y="4322"/>
                    <a:pt x="2161" y="4322"/>
                  </a:cubicBezTo>
                  <a:cubicBezTo>
                    <a:pt x="968" y="4322"/>
                    <a:pt x="0" y="3354"/>
                    <a:pt x="0" y="2161"/>
                  </a:cubicBezTo>
                  <a:cubicBezTo>
                    <a:pt x="0" y="968"/>
                    <a:pt x="968" y="0"/>
                    <a:pt x="2161" y="0"/>
                  </a:cubicBezTo>
                  <a:close/>
                </a:path>
              </a:pathLst>
            </a:custGeom>
          </p:spPr>
        </p:pic>
      </p:grpSp>
      <p:sp>
        <p:nvSpPr>
          <p:cNvPr id="37" name="文本框 36"/>
          <p:cNvSpPr txBox="1"/>
          <p:nvPr/>
        </p:nvSpPr>
        <p:spPr>
          <a:xfrm>
            <a:off x="291012" y="2239208"/>
            <a:ext cx="5078678" cy="18766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99790">
              <a:lnSpc>
                <a:spcPct val="130000"/>
              </a:lnSpc>
            </a:pPr>
            <a:r>
              <a:rPr lang="zh-CN" altLang="en-US" sz="4800" dirty="0">
                <a:solidFill>
                  <a:prstClr val="black"/>
                </a:solidFill>
                <a:effectLst>
                  <a:outerShdw blurRad="12700" dist="25400" dir="2700000" algn="tl">
                    <a:srgbClr val="000000">
                      <a:alpha val="25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看中国改革开放</a:t>
            </a:r>
            <a:endParaRPr lang="en-US" altLang="zh-CN" sz="4800" dirty="0">
              <a:solidFill>
                <a:prstClr val="black"/>
              </a:solidFill>
              <a:effectLst>
                <a:outerShdw blurRad="12700" dist="25400" dir="2700000" algn="tl">
                  <a:srgbClr val="000000">
                    <a:alpha val="25000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 defTabSz="699790">
              <a:lnSpc>
                <a:spcPct val="130000"/>
              </a:lnSpc>
            </a:pPr>
            <a:r>
              <a:rPr lang="zh-CN" altLang="en-US" sz="4800" dirty="0">
                <a:solidFill>
                  <a:prstClr val="black"/>
                </a:solidFill>
                <a:effectLst>
                  <a:outerShdw blurRad="12700" dist="25400" dir="2700000" algn="tl">
                    <a:srgbClr val="000000">
                      <a:alpha val="25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新气象</a:t>
            </a:r>
          </a:p>
        </p:txBody>
      </p:sp>
      <p:grpSp>
        <p:nvGrpSpPr>
          <p:cNvPr id="43" name="组合 42"/>
          <p:cNvGrpSpPr/>
          <p:nvPr/>
        </p:nvGrpSpPr>
        <p:grpSpPr>
          <a:xfrm>
            <a:off x="4339482" y="1635747"/>
            <a:ext cx="1205159" cy="155504"/>
            <a:chOff x="6159500" y="3200400"/>
            <a:chExt cx="1574800" cy="203200"/>
          </a:xfrm>
          <a:gradFill>
            <a:gsLst>
              <a:gs pos="100000">
                <a:srgbClr val="FF0000">
                  <a:alpha val="78000"/>
                </a:srgbClr>
              </a:gs>
              <a:gs pos="0">
                <a:srgbClr val="141636"/>
              </a:gs>
            </a:gsLst>
            <a:lin ang="2700000" scaled="0"/>
          </a:gradFill>
        </p:grpSpPr>
        <p:sp>
          <p:nvSpPr>
            <p:cNvPr id="44" name="箭头: V 形 13"/>
            <p:cNvSpPr/>
            <p:nvPr/>
          </p:nvSpPr>
          <p:spPr>
            <a:xfrm>
              <a:off x="6159500" y="3200400"/>
              <a:ext cx="203200" cy="203200"/>
            </a:xfrm>
            <a:prstGeom prst="chevron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9977" tIns="34989" rIns="69977" bIns="34989" numCol="1" spcCol="0" rtlCol="0" fromWordArt="0" anchor="ctr" anchorCtr="0" forceAA="0" compatLnSpc="1">
              <a:noAutofit/>
            </a:bodyPr>
            <a:lstStyle/>
            <a:p>
              <a:pPr algn="ctr" defTabSz="699790"/>
              <a:endParaRPr lang="zh-CN" altLang="en-US" sz="1378">
                <a:gradFill>
                  <a:gsLst>
                    <a:gs pos="0">
                      <a:srgbClr val="014CE3">
                        <a:alpha val="69000"/>
                      </a:srgbClr>
                    </a:gs>
                    <a:gs pos="100000">
                      <a:srgbClr val="77DBFF">
                        <a:alpha val="4000"/>
                      </a:srgbClr>
                    </a:gs>
                  </a:gsLst>
                  <a:lin ang="17760000" scaled="0"/>
                </a:gradFill>
                <a:latin typeface="思源宋体 CN" panose="02020400000000000000" pitchFamily="18" charset="-122"/>
                <a:ea typeface="思源宋体 CN" panose="02020400000000000000" pitchFamily="18" charset="-122"/>
                <a:sym typeface="思源宋体 CN" panose="02020400000000000000" pitchFamily="18" charset="-122"/>
              </a:endParaRPr>
            </a:p>
          </p:txBody>
        </p:sp>
        <p:sp>
          <p:nvSpPr>
            <p:cNvPr id="45" name="箭头: V 形 39"/>
            <p:cNvSpPr/>
            <p:nvPr/>
          </p:nvSpPr>
          <p:spPr>
            <a:xfrm>
              <a:off x="6502400" y="3200400"/>
              <a:ext cx="203200" cy="203200"/>
            </a:xfrm>
            <a:prstGeom prst="chevron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9977" tIns="34989" rIns="69977" bIns="34989" numCol="1" spcCol="0" rtlCol="0" fromWordArt="0" anchor="ctr" anchorCtr="0" forceAA="0" compatLnSpc="1">
              <a:noAutofit/>
            </a:bodyPr>
            <a:lstStyle/>
            <a:p>
              <a:pPr algn="ctr" defTabSz="699790"/>
              <a:endParaRPr lang="zh-CN" altLang="en-US" sz="1378">
                <a:gradFill>
                  <a:gsLst>
                    <a:gs pos="0">
                      <a:srgbClr val="014CE3">
                        <a:alpha val="69000"/>
                      </a:srgbClr>
                    </a:gs>
                    <a:gs pos="100000">
                      <a:srgbClr val="77DBFF">
                        <a:alpha val="4000"/>
                      </a:srgbClr>
                    </a:gs>
                  </a:gsLst>
                  <a:lin ang="17760000" scaled="0"/>
                </a:gradFill>
                <a:latin typeface="思源宋体 CN" panose="02020400000000000000" pitchFamily="18" charset="-122"/>
                <a:ea typeface="思源宋体 CN" panose="02020400000000000000" pitchFamily="18" charset="-122"/>
                <a:sym typeface="思源宋体 CN" panose="02020400000000000000" pitchFamily="18" charset="-122"/>
              </a:endParaRPr>
            </a:p>
          </p:txBody>
        </p:sp>
        <p:sp>
          <p:nvSpPr>
            <p:cNvPr id="46" name="箭头: V 形 40"/>
            <p:cNvSpPr/>
            <p:nvPr/>
          </p:nvSpPr>
          <p:spPr>
            <a:xfrm>
              <a:off x="6845300" y="3200400"/>
              <a:ext cx="203200" cy="203200"/>
            </a:xfrm>
            <a:prstGeom prst="chevron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9977" tIns="34989" rIns="69977" bIns="34989" numCol="1" spcCol="0" rtlCol="0" fromWordArt="0" anchor="ctr" anchorCtr="0" forceAA="0" compatLnSpc="1">
              <a:noAutofit/>
            </a:bodyPr>
            <a:lstStyle/>
            <a:p>
              <a:pPr algn="ctr" defTabSz="699790"/>
              <a:endParaRPr lang="zh-CN" altLang="en-US" sz="1378">
                <a:gradFill>
                  <a:gsLst>
                    <a:gs pos="0">
                      <a:srgbClr val="014CE3">
                        <a:alpha val="69000"/>
                      </a:srgbClr>
                    </a:gs>
                    <a:gs pos="100000">
                      <a:srgbClr val="77DBFF">
                        <a:alpha val="4000"/>
                      </a:srgbClr>
                    </a:gs>
                  </a:gsLst>
                  <a:lin ang="17760000" scaled="0"/>
                </a:gradFill>
                <a:latin typeface="思源宋体 CN" panose="02020400000000000000" pitchFamily="18" charset="-122"/>
                <a:ea typeface="思源宋体 CN" panose="02020400000000000000" pitchFamily="18" charset="-122"/>
                <a:sym typeface="思源宋体 CN" panose="02020400000000000000" pitchFamily="18" charset="-122"/>
              </a:endParaRPr>
            </a:p>
          </p:txBody>
        </p:sp>
        <p:sp>
          <p:nvSpPr>
            <p:cNvPr id="47" name="箭头: V 形 49"/>
            <p:cNvSpPr/>
            <p:nvPr/>
          </p:nvSpPr>
          <p:spPr>
            <a:xfrm>
              <a:off x="7188200" y="3200400"/>
              <a:ext cx="203200" cy="203200"/>
            </a:xfrm>
            <a:prstGeom prst="chevron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9977" tIns="34989" rIns="69977" bIns="34989" numCol="1" spcCol="0" rtlCol="0" fromWordArt="0" anchor="ctr" anchorCtr="0" forceAA="0" compatLnSpc="1">
              <a:noAutofit/>
            </a:bodyPr>
            <a:lstStyle/>
            <a:p>
              <a:pPr algn="ctr" defTabSz="699790"/>
              <a:endParaRPr lang="zh-CN" altLang="en-US" sz="1378">
                <a:gradFill>
                  <a:gsLst>
                    <a:gs pos="0">
                      <a:srgbClr val="014CE3">
                        <a:alpha val="69000"/>
                      </a:srgbClr>
                    </a:gs>
                    <a:gs pos="100000">
                      <a:srgbClr val="77DBFF">
                        <a:alpha val="4000"/>
                      </a:srgbClr>
                    </a:gs>
                  </a:gsLst>
                  <a:lin ang="17760000" scaled="0"/>
                </a:gradFill>
                <a:latin typeface="思源宋体 CN" panose="02020400000000000000" pitchFamily="18" charset="-122"/>
                <a:ea typeface="思源宋体 CN" panose="02020400000000000000" pitchFamily="18" charset="-122"/>
                <a:sym typeface="思源宋体 CN" panose="02020400000000000000" pitchFamily="18" charset="-122"/>
              </a:endParaRPr>
            </a:p>
          </p:txBody>
        </p:sp>
        <p:sp>
          <p:nvSpPr>
            <p:cNvPr id="48" name="箭头: V 形 50"/>
            <p:cNvSpPr/>
            <p:nvPr/>
          </p:nvSpPr>
          <p:spPr>
            <a:xfrm>
              <a:off x="7531100" y="3200400"/>
              <a:ext cx="203200" cy="203200"/>
            </a:xfrm>
            <a:prstGeom prst="chevron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9977" tIns="34989" rIns="69977" bIns="34989" numCol="1" spcCol="0" rtlCol="0" fromWordArt="0" anchor="ctr" anchorCtr="0" forceAA="0" compatLnSpc="1">
              <a:noAutofit/>
            </a:bodyPr>
            <a:lstStyle/>
            <a:p>
              <a:pPr algn="ctr" defTabSz="699790"/>
              <a:endParaRPr lang="zh-CN" altLang="en-US" sz="1378">
                <a:gradFill>
                  <a:gsLst>
                    <a:gs pos="0">
                      <a:srgbClr val="014CE3">
                        <a:alpha val="69000"/>
                      </a:srgbClr>
                    </a:gs>
                    <a:gs pos="100000">
                      <a:srgbClr val="77DBFF">
                        <a:alpha val="4000"/>
                      </a:srgbClr>
                    </a:gs>
                  </a:gsLst>
                  <a:lin ang="17760000" scaled="0"/>
                </a:gradFill>
                <a:latin typeface="思源宋体 CN" panose="02020400000000000000" pitchFamily="18" charset="-122"/>
                <a:ea typeface="思源宋体 CN" panose="02020400000000000000" pitchFamily="18" charset="-122"/>
                <a:sym typeface="思源宋体 CN" panose="02020400000000000000" pitchFamily="18" charset="-122"/>
              </a:endParaRPr>
            </a:p>
          </p:txBody>
        </p:sp>
      </p:grpSp>
      <p:sp>
        <p:nvSpPr>
          <p:cNvPr id="2" name="文本框 1">
            <a:extLst>
              <a:ext uri="{FF2B5EF4-FFF2-40B4-BE49-F238E27FC236}">
                <a16:creationId xmlns:a16="http://schemas.microsoft.com/office/drawing/2014/main" id="{ADD3B972-55B7-E556-1FC5-420054AE7781}"/>
              </a:ext>
            </a:extLst>
          </p:cNvPr>
          <p:cNvSpPr txBox="1"/>
          <p:nvPr/>
        </p:nvSpPr>
        <p:spPr>
          <a:xfrm>
            <a:off x="101771" y="1152903"/>
            <a:ext cx="4186158" cy="710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99790">
              <a:lnSpc>
                <a:spcPct val="130000"/>
              </a:lnSpc>
            </a:pPr>
            <a:r>
              <a:rPr lang="zh-CN" altLang="en-US" sz="3600" dirty="0">
                <a:solidFill>
                  <a:srgbClr val="D83E0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从海南自由贸易港</a:t>
            </a:r>
            <a:endParaRPr lang="zh-CN" altLang="en-US" sz="3600" dirty="0">
              <a:solidFill>
                <a:prstClr val="black"/>
              </a:solidFill>
              <a:effectLst>
                <a:outerShdw blurRad="12700" dist="25400" dir="2700000" algn="tl">
                  <a:srgbClr val="000000">
                    <a:alpha val="25000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E6E02FD3-29C3-DA58-6BBF-EBC1EB81E5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3957" y="370288"/>
            <a:ext cx="1098303" cy="329491"/>
          </a:xfrm>
          <a:prstGeom prst="rect">
            <a:avLst/>
          </a:prstGeom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1_Office 主题​​">
  <a:themeElements>
    <a:clrScheme name="自定义 28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A7C2E"/>
      </a:accent1>
      <a:accent2>
        <a:srgbClr val="CA7C2E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622</TotalTime>
  <Words>10</Words>
  <Application>Microsoft Office PowerPoint</Application>
  <PresentationFormat>自定义</PresentationFormat>
  <Paragraphs>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等线</vt:lpstr>
      <vt:lpstr>等线 Light</vt:lpstr>
      <vt:lpstr>黑体</vt:lpstr>
      <vt:lpstr>思源黑体 CN Medium</vt:lpstr>
      <vt:lpstr>思源宋体 CN</vt:lpstr>
      <vt:lpstr>Arial</vt:lpstr>
      <vt:lpstr>1_Office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dreamsummit</cp:lastModifiedBy>
  <cp:revision>332</cp:revision>
  <dcterms:created xsi:type="dcterms:W3CDTF">2026-01-26T08:02:15Z</dcterms:created>
  <dcterms:modified xsi:type="dcterms:W3CDTF">2026-02-03T01:37:53Z</dcterms:modified>
</cp:coreProperties>
</file>