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C1D0-278D-4EE3-B9EA-5BC734028A8A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1603D-AA91-4BD9-899A-162CD75F77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05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1603D-AA91-4BD9-899A-162CD75F77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5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5B6E0-BB3E-9641-6AAA-D33350C1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008D77-7559-F2F9-9103-BB74E65D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0E13D0-7106-24C2-6DFA-ACF16B64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798CF-EE52-4EC4-546C-C88959B4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E1E19-DCF5-88EC-85E3-4BAD5255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1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D1B75-23D8-9917-B93F-0813363C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B56227-BFE5-874C-7EB9-58B7CB286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D2293-1895-1CF1-2960-355822DB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93530-63DE-FBB1-1D60-9A39A956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88A1A-A610-8800-451B-16F1EDBA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9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8F8294-4AFF-1B59-3F96-DBF3CD501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47F4CD-E57F-868B-6103-C8B81EA9F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BCFAD9-2086-E999-1E8E-0ADF8C24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DF7AE6-0CFB-BFDC-F38D-0B26A52B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592866-26FD-1452-B489-613534FD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72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FA6CC-4815-E32D-74D1-8302B88F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041FB7-0961-1EE8-4A84-F6BB077B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533D6C-8F77-2E37-56C2-89AA8AFE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CA71FF-0324-563E-7A06-ADAFFCCE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9ED556-69F1-B3DA-819C-1B240D7F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F36C4-08EB-1133-8704-35910F23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4E95D-C8A0-B551-A879-E6083E3F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EAA82-0212-AA51-60D0-A6170E65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EF76F5-31FC-4EB7-A5FB-25D514F1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94D81-3137-CFA3-C469-2578590D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1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5C4CF-1345-557C-905B-18CE3C0E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EDB2D5-5543-144D-9323-4979EE70C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C982B4-DAFC-8310-6DFD-5E72B0CA8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4202F2-902F-73A2-BEBF-6EC508B6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84E391-CA2D-9863-D1CF-BCCA3784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39D64A-2967-0F7C-2B0E-4632F16D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E4711-9BB0-9144-DCDD-5659E6CA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3EBBB-7269-042D-61DF-874E740B2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7D714E-C8DD-82C4-D004-D6796679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DCF842E-015A-64A2-AF41-6145DC229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D06473-F398-6128-CF9E-AC871B171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6C80D7-263A-80C7-B4CB-7974F983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A69E62-203E-3972-6C19-EF5B9456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8462F1-44A1-D7DD-B133-8399EF59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9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417B7-D9F1-2E97-4453-F2973EEB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799E5B-3D6E-13B2-EC9B-7AF3D5C0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6003E2-5EF6-FFCC-324F-AC3FCD8A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2213DB-3CCE-FD55-D07F-8148FA5B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68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02B636-37B6-9A5F-A07C-5C9697CB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E5954-417E-4454-4254-F2BEF174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181EF2-5340-BB65-8DF9-03B1710B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7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8FFBA-D64E-5AA8-5B1F-3AAD1AA5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269B75-0A5B-AF02-4645-46EF7A50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391B6C-183C-4413-7EA8-6E074D40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021632-D1FB-B5A7-D001-A50AF3A8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D82E63-DA14-C41A-BDC2-4B62339E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1E9967-4327-D322-3CCF-815B0246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24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FBB74-7C18-2948-9261-0C9B5F91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B9F90B-0A4C-0571-0677-2501ACB5B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42577A-3A70-CF7E-1600-07092F1B0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A5877-18DD-4EC2-0DBB-2CD1030B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6BA57A-7AF8-0A56-2973-0576B6DF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885855-3875-FD7B-F1FA-5AB5740B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15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36F8A3-62E1-4455-76B6-06F5ACD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E5DB7-54FF-41D9-8536-BC62D926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FED771-0ADB-B432-0D45-22B8280D5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0EB4D-AA53-4027-A9FA-540308AA9BFC}" type="datetimeFigureOut">
              <a:rPr lang="zh-CN" altLang="en-US" smtClean="0"/>
              <a:t>2026/2/6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22D63-29AE-F0D5-1C8F-4664FC342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9562C-56DC-A396-2058-A9996619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BA6C3-FFA8-44E3-9475-74CD65E69C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159B-F4EB-84BA-BC4F-1BB7A424D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海上的风景&#10;&#10;AI 生成的内容可能不正确。">
            <a:extLst>
              <a:ext uri="{FF2B5EF4-FFF2-40B4-BE49-F238E27FC236}">
                <a16:creationId xmlns:a16="http://schemas.microsoft.com/office/drawing/2014/main" id="{36460142-7A0A-82F0-2229-662E6DE5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2017F10-E8ED-C9B5-7BB2-6874885FBE8B}"/>
              </a:ext>
            </a:extLst>
          </p:cNvPr>
          <p:cNvSpPr txBox="1"/>
          <p:nvPr/>
        </p:nvSpPr>
        <p:spPr>
          <a:xfrm>
            <a:off x="385748" y="988338"/>
            <a:ext cx="7379839" cy="268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8000" b="1" dirty="0">
                <a:solidFill>
                  <a:srgbClr val="2F584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北京的节气文化及其保护传承</a:t>
            </a:r>
            <a:endParaRPr lang="zh-CN" altLang="en-US" sz="8000" b="1" dirty="0">
              <a:solidFill>
                <a:srgbClr val="2F5843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6A2882B-7784-4CDA-F8A3-C566564C869D}"/>
              </a:ext>
            </a:extLst>
          </p:cNvPr>
          <p:cNvCxnSpPr>
            <a:cxnSpLocks/>
          </p:cNvCxnSpPr>
          <p:nvPr/>
        </p:nvCxnSpPr>
        <p:spPr>
          <a:xfrm flipH="1">
            <a:off x="1016757" y="3799775"/>
            <a:ext cx="6117820" cy="0"/>
          </a:xfrm>
          <a:prstGeom prst="line">
            <a:avLst/>
          </a:prstGeom>
          <a:ln w="25400" cmpd="dbl">
            <a:solidFill>
              <a:srgbClr val="2F5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FE1009E4-D9B3-6544-759E-EAEEA192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46" y="410925"/>
            <a:ext cx="1789130" cy="5367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CD0F1D-6B4A-1E09-ADB1-C0ABE72E7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5" t="15765" r="34856" b="9434"/>
          <a:stretch>
            <a:fillRect/>
          </a:stretch>
        </p:blipFill>
        <p:spPr>
          <a:xfrm>
            <a:off x="594380" y="5069121"/>
            <a:ext cx="560400" cy="15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8</Words>
  <Application>Microsoft Office PowerPoint</Application>
  <PresentationFormat>宽屏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等线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田</dc:creator>
  <cp:lastModifiedBy>dreamsummit</cp:lastModifiedBy>
  <cp:revision>22</cp:revision>
  <dcterms:created xsi:type="dcterms:W3CDTF">2025-12-03T01:32:04Z</dcterms:created>
  <dcterms:modified xsi:type="dcterms:W3CDTF">2026-02-06T05:27:12Z</dcterms:modified>
</cp:coreProperties>
</file>